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
  </p:notesMasterIdLst>
  <p:sldIdLst>
    <p:sldId id="329" r:id="rId5"/>
  </p:sldIdLst>
  <p:sldSz cx="27432000" cy="19202400"/>
  <p:notesSz cx="6858000" cy="9144000"/>
  <p:embeddedFontLst>
    <p:embeddedFont>
      <p:font typeface="Roboto" panose="02000000000000000000" pitchFamily="2" charset="0"/>
      <p:regular r:id="rId7"/>
      <p:bold r:id="rId8"/>
      <p:italic r:id="rId9"/>
      <p:boldItalic r:id="rId10"/>
    </p:embeddedFont>
    <p:embeddedFont>
      <p:font typeface="Roboto Black" panose="02000000000000000000" pitchFamily="2" charset="0"/>
      <p:bold r:id="rId11"/>
      <p:boldItalic r:id="rId12"/>
    </p:embeddedFont>
    <p:embeddedFont>
      <p:font typeface="Source Sans Pro" panose="020B0503030403020204" pitchFamily="34" charset="0"/>
      <p:regular r:id="rId13"/>
      <p:bold r:id="rId14"/>
      <p:italic r:id="rId15"/>
      <p:boldItalic r:id="rId16"/>
    </p:embeddedFont>
  </p:embeddedFontLst>
  <p:defaultTextStyle>
    <a:defPPr>
      <a:defRPr lang="en-US"/>
    </a:defPPr>
    <a:lvl1pPr marL="0" algn="l" defTabSz="2237391" rtl="0" eaLnBrk="1" latinLnBrk="0" hangingPunct="1">
      <a:defRPr sz="4404" kern="1200">
        <a:solidFill>
          <a:schemeClr val="tx1"/>
        </a:solidFill>
        <a:latin typeface="+mn-lt"/>
        <a:ea typeface="+mn-ea"/>
        <a:cs typeface="+mn-cs"/>
      </a:defRPr>
    </a:lvl1pPr>
    <a:lvl2pPr marL="1118697" algn="l" defTabSz="2237391" rtl="0" eaLnBrk="1" latinLnBrk="0" hangingPunct="1">
      <a:defRPr sz="4404" kern="1200">
        <a:solidFill>
          <a:schemeClr val="tx1"/>
        </a:solidFill>
        <a:latin typeface="+mn-lt"/>
        <a:ea typeface="+mn-ea"/>
        <a:cs typeface="+mn-cs"/>
      </a:defRPr>
    </a:lvl2pPr>
    <a:lvl3pPr marL="2237391" algn="l" defTabSz="2237391" rtl="0" eaLnBrk="1" latinLnBrk="0" hangingPunct="1">
      <a:defRPr sz="4404" kern="1200">
        <a:solidFill>
          <a:schemeClr val="tx1"/>
        </a:solidFill>
        <a:latin typeface="+mn-lt"/>
        <a:ea typeface="+mn-ea"/>
        <a:cs typeface="+mn-cs"/>
      </a:defRPr>
    </a:lvl3pPr>
    <a:lvl4pPr marL="3356086" algn="l" defTabSz="2237391" rtl="0" eaLnBrk="1" latinLnBrk="0" hangingPunct="1">
      <a:defRPr sz="4404" kern="1200">
        <a:solidFill>
          <a:schemeClr val="tx1"/>
        </a:solidFill>
        <a:latin typeface="+mn-lt"/>
        <a:ea typeface="+mn-ea"/>
        <a:cs typeface="+mn-cs"/>
      </a:defRPr>
    </a:lvl4pPr>
    <a:lvl5pPr marL="4474782" algn="l" defTabSz="2237391" rtl="0" eaLnBrk="1" latinLnBrk="0" hangingPunct="1">
      <a:defRPr sz="4404" kern="1200">
        <a:solidFill>
          <a:schemeClr val="tx1"/>
        </a:solidFill>
        <a:latin typeface="+mn-lt"/>
        <a:ea typeface="+mn-ea"/>
        <a:cs typeface="+mn-cs"/>
      </a:defRPr>
    </a:lvl5pPr>
    <a:lvl6pPr marL="5593479" algn="l" defTabSz="2237391" rtl="0" eaLnBrk="1" latinLnBrk="0" hangingPunct="1">
      <a:defRPr sz="4404" kern="1200">
        <a:solidFill>
          <a:schemeClr val="tx1"/>
        </a:solidFill>
        <a:latin typeface="+mn-lt"/>
        <a:ea typeface="+mn-ea"/>
        <a:cs typeface="+mn-cs"/>
      </a:defRPr>
    </a:lvl6pPr>
    <a:lvl7pPr marL="6712176" algn="l" defTabSz="2237391" rtl="0" eaLnBrk="1" latinLnBrk="0" hangingPunct="1">
      <a:defRPr sz="4404" kern="1200">
        <a:solidFill>
          <a:schemeClr val="tx1"/>
        </a:solidFill>
        <a:latin typeface="+mn-lt"/>
        <a:ea typeface="+mn-ea"/>
        <a:cs typeface="+mn-cs"/>
      </a:defRPr>
    </a:lvl7pPr>
    <a:lvl8pPr marL="7830868" algn="l" defTabSz="2237391" rtl="0" eaLnBrk="1" latinLnBrk="0" hangingPunct="1">
      <a:defRPr sz="4404" kern="1200">
        <a:solidFill>
          <a:schemeClr val="tx1"/>
        </a:solidFill>
        <a:latin typeface="+mn-lt"/>
        <a:ea typeface="+mn-ea"/>
        <a:cs typeface="+mn-cs"/>
      </a:defRPr>
    </a:lvl8pPr>
    <a:lvl9pPr marL="8949565" algn="l" defTabSz="2237391" rtl="0" eaLnBrk="1" latinLnBrk="0" hangingPunct="1">
      <a:defRPr sz="4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3792" autoAdjust="0"/>
  </p:normalViewPr>
  <p:slideViewPr>
    <p:cSldViewPr snapToGrid="0" snapToObjects="1">
      <p:cViewPr>
        <p:scale>
          <a:sx n="30" d="100"/>
          <a:sy n="30" d="100"/>
        </p:scale>
        <p:origin x="660" y="1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FB-4F9C-BE70-91F5D59054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FB-4F9C-BE70-91F5D59054E5}"/>
              </c:ext>
            </c:extLst>
          </c:dPt>
          <c:dLbls>
            <c:dLbl>
              <c:idx val="1"/>
              <c:tx>
                <c:rich>
                  <a:bodyPr/>
                  <a:lstStyle/>
                  <a:p>
                    <a:fld id="{50C7B84E-2A58-4502-B0EB-A7DD28A30C7B}"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FB-4F9C-BE70-91F5D59054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Age =/&gt;60</c:v>
                </c:pt>
                <c:pt idx="1">
                  <c:v>Age &lt;60</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9BFB-4F9C-BE70-91F5D59054E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1999026501653511"/>
          <c:y val="0.27383202416053781"/>
          <c:w val="0.33370168107392312"/>
          <c:h val="0.51470691163604554"/>
        </c:manualLayout>
      </c:layout>
      <c:overlay val="0"/>
      <c:spPr>
        <a:noFill/>
        <a:ln>
          <a:noFill/>
        </a:ln>
        <a:effectLst/>
      </c:spPr>
      <c:txPr>
        <a:bodyPr rot="0" spcFirstLastPara="1" vertOverflow="ellipsis" vert="horz" wrap="square" anchor="ctr" anchorCtr="1"/>
        <a:lstStyle/>
        <a:p>
          <a:pPr>
            <a:defRPr sz="2200"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4/10/2024</a:t>
            </a:fld>
            <a:endParaRPr lang="en-US" dirty="0"/>
          </a:p>
        </p:txBody>
      </p:sp>
      <p:sp>
        <p:nvSpPr>
          <p:cNvPr id="4" name="Slide Image Placeholder 3"/>
          <p:cNvSpPr>
            <a:spLocks noGrp="1" noRot="1" noChangeAspect="1"/>
          </p:cNvSpPr>
          <p:nvPr>
            <p:ph type="sldImg" idx="2"/>
          </p:nvPr>
        </p:nvSpPr>
        <p:spPr>
          <a:xfrm>
            <a:off x="1223963" y="1143000"/>
            <a:ext cx="44100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2237391" rtl="0" eaLnBrk="1" latinLnBrk="0" hangingPunct="1">
      <a:defRPr sz="2938" kern="1200">
        <a:solidFill>
          <a:schemeClr val="tx1"/>
        </a:solidFill>
        <a:latin typeface="+mn-lt"/>
        <a:ea typeface="+mn-ea"/>
        <a:cs typeface="+mn-cs"/>
      </a:defRPr>
    </a:lvl1pPr>
    <a:lvl2pPr marL="1118697" algn="l" defTabSz="2237391" rtl="0" eaLnBrk="1" latinLnBrk="0" hangingPunct="1">
      <a:defRPr sz="2938" kern="1200">
        <a:solidFill>
          <a:schemeClr val="tx1"/>
        </a:solidFill>
        <a:latin typeface="+mn-lt"/>
        <a:ea typeface="+mn-ea"/>
        <a:cs typeface="+mn-cs"/>
      </a:defRPr>
    </a:lvl2pPr>
    <a:lvl3pPr marL="2237391" algn="l" defTabSz="2237391" rtl="0" eaLnBrk="1" latinLnBrk="0" hangingPunct="1">
      <a:defRPr sz="2938" kern="1200">
        <a:solidFill>
          <a:schemeClr val="tx1"/>
        </a:solidFill>
        <a:latin typeface="+mn-lt"/>
        <a:ea typeface="+mn-ea"/>
        <a:cs typeface="+mn-cs"/>
      </a:defRPr>
    </a:lvl3pPr>
    <a:lvl4pPr marL="3356086" algn="l" defTabSz="2237391" rtl="0" eaLnBrk="1" latinLnBrk="0" hangingPunct="1">
      <a:defRPr sz="2938" kern="1200">
        <a:solidFill>
          <a:schemeClr val="tx1"/>
        </a:solidFill>
        <a:latin typeface="+mn-lt"/>
        <a:ea typeface="+mn-ea"/>
        <a:cs typeface="+mn-cs"/>
      </a:defRPr>
    </a:lvl4pPr>
    <a:lvl5pPr marL="4474782" algn="l" defTabSz="2237391" rtl="0" eaLnBrk="1" latinLnBrk="0" hangingPunct="1">
      <a:defRPr sz="2938" kern="1200">
        <a:solidFill>
          <a:schemeClr val="tx1"/>
        </a:solidFill>
        <a:latin typeface="+mn-lt"/>
        <a:ea typeface="+mn-ea"/>
        <a:cs typeface="+mn-cs"/>
      </a:defRPr>
    </a:lvl5pPr>
    <a:lvl6pPr marL="5593479" algn="l" defTabSz="2237391" rtl="0" eaLnBrk="1" latinLnBrk="0" hangingPunct="1">
      <a:defRPr sz="2938" kern="1200">
        <a:solidFill>
          <a:schemeClr val="tx1"/>
        </a:solidFill>
        <a:latin typeface="+mn-lt"/>
        <a:ea typeface="+mn-ea"/>
        <a:cs typeface="+mn-cs"/>
      </a:defRPr>
    </a:lvl6pPr>
    <a:lvl7pPr marL="6712176" algn="l" defTabSz="2237391" rtl="0" eaLnBrk="1" latinLnBrk="0" hangingPunct="1">
      <a:defRPr sz="2938" kern="1200">
        <a:solidFill>
          <a:schemeClr val="tx1"/>
        </a:solidFill>
        <a:latin typeface="+mn-lt"/>
        <a:ea typeface="+mn-ea"/>
        <a:cs typeface="+mn-cs"/>
      </a:defRPr>
    </a:lvl7pPr>
    <a:lvl8pPr marL="7830868" algn="l" defTabSz="2237391" rtl="0" eaLnBrk="1" latinLnBrk="0" hangingPunct="1">
      <a:defRPr sz="2938" kern="1200">
        <a:solidFill>
          <a:schemeClr val="tx1"/>
        </a:solidFill>
        <a:latin typeface="+mn-lt"/>
        <a:ea typeface="+mn-ea"/>
        <a:cs typeface="+mn-cs"/>
      </a:defRPr>
    </a:lvl8pPr>
    <a:lvl9pPr marL="8949565" algn="l" defTabSz="2237391" rtl="0" eaLnBrk="1" latinLnBrk="0" hangingPunct="1">
      <a:defRPr sz="29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F9EED2-F2D9-4D1C-8969-1BA7341BA940}"/>
              </a:ext>
            </a:extLst>
          </p:cNvPr>
          <p:cNvSpPr/>
          <p:nvPr userDrawn="1"/>
        </p:nvSpPr>
        <p:spPr>
          <a:xfrm>
            <a:off x="19429458" y="3340"/>
            <a:ext cx="6060989" cy="3582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pic>
        <p:nvPicPr>
          <p:cNvPr id="14" name="Picture 13" descr="A picture containing drawing&#10;&#10;Description automatically generated">
            <a:extLst>
              <a:ext uri="{FF2B5EF4-FFF2-40B4-BE49-F238E27FC236}">
                <a16:creationId xmlns:a16="http://schemas.microsoft.com/office/drawing/2014/main" id="{588AA8DC-09B9-4C2B-B3C2-D2B8CC270643}"/>
              </a:ext>
            </a:extLst>
          </p:cNvPr>
          <p:cNvPicPr>
            <a:picLocks noChangeAspect="1"/>
          </p:cNvPicPr>
          <p:nvPr userDrawn="1"/>
        </p:nvPicPr>
        <p:blipFill>
          <a:blip r:embed="rId2"/>
          <a:stretch>
            <a:fillRect/>
          </a:stretch>
        </p:blipFill>
        <p:spPr>
          <a:xfrm>
            <a:off x="19924918" y="955186"/>
            <a:ext cx="3514351" cy="1014986"/>
          </a:xfrm>
          <a:prstGeom prst="rect">
            <a:avLst/>
          </a:prstGeom>
        </p:spPr>
      </p:pic>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2193131" y="7497353"/>
            <a:ext cx="23297310" cy="5161066"/>
          </a:xfrm>
        </p:spPr>
        <p:txBody>
          <a:bodyPr lIns="0" tIns="0" rIns="0" bIns="0" anchor="t" anchorCtr="0">
            <a:normAutofit/>
          </a:bodyPr>
          <a:lstStyle>
            <a:lvl1pPr algn="l">
              <a:defRPr sz="13498"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2193131" y="13186953"/>
            <a:ext cx="23297310" cy="1140888"/>
          </a:xfrm>
        </p:spPr>
        <p:txBody>
          <a:bodyPr lIns="0" tIns="0" rIns="0" bIns="0"/>
          <a:lstStyle>
            <a:lvl1pPr marL="0" indent="0" algn="l">
              <a:buNone/>
              <a:defRPr sz="5400" b="1">
                <a:solidFill>
                  <a:schemeClr val="tx1"/>
                </a:solidFill>
                <a:latin typeface="Roboto" panose="02000000000000000000" pitchFamily="2" charset="0"/>
                <a:ea typeface="Roboto" panose="02000000000000000000" pitchFamily="2" charset="0"/>
              </a:defRPr>
            </a:lvl1pPr>
            <a:lvl2pPr marL="1028597" indent="0" algn="ctr">
              <a:buNone/>
              <a:defRPr sz="4500"/>
            </a:lvl2pPr>
            <a:lvl3pPr marL="2057195" indent="0" algn="ctr">
              <a:buNone/>
              <a:defRPr sz="4050"/>
            </a:lvl3pPr>
            <a:lvl4pPr marL="3085792" indent="0" algn="ctr">
              <a:buNone/>
              <a:defRPr sz="3600"/>
            </a:lvl4pPr>
            <a:lvl5pPr marL="4114388" indent="0" algn="ctr">
              <a:buNone/>
              <a:defRPr sz="3600"/>
            </a:lvl5pPr>
            <a:lvl6pPr marL="5142985" indent="0" algn="ctr">
              <a:buNone/>
              <a:defRPr sz="3600"/>
            </a:lvl6pPr>
            <a:lvl7pPr marL="6171584" indent="0" algn="ctr">
              <a:buNone/>
              <a:defRPr sz="3600"/>
            </a:lvl7pPr>
            <a:lvl8pPr marL="7200180" indent="0" algn="ctr">
              <a:buNone/>
              <a:defRPr sz="3600"/>
            </a:lvl8pPr>
            <a:lvl9pPr marL="8228777" indent="0" algn="ctr">
              <a:buNone/>
              <a:defRPr sz="3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2193131" y="14244020"/>
            <a:ext cx="23297310" cy="1296702"/>
          </a:xfrm>
        </p:spPr>
        <p:txBody>
          <a:bodyPr lIns="0" tIns="0" rIns="0" bIns="0">
            <a:normAutofit/>
          </a:bodyPr>
          <a:lstStyle>
            <a:lvl1pPr marL="0" indent="0">
              <a:buNone/>
              <a:defRPr sz="5400">
                <a:solidFill>
                  <a:schemeClr val="tx1"/>
                </a:solidFill>
                <a:latin typeface="Roboto" panose="02000000000000000000" pitchFamily="2" charset="0"/>
                <a:ea typeface="Roboto" panose="02000000000000000000" pitchFamily="2" charset="0"/>
              </a:defRPr>
            </a:lvl1pPr>
            <a:lvl2pPr marL="1028597" indent="0">
              <a:buNone/>
              <a:defRPr/>
            </a:lvl2pPr>
            <a:lvl3pPr marL="2057195" indent="0">
              <a:buNone/>
              <a:defRPr/>
            </a:lvl3pPr>
            <a:lvl4pPr marL="3085792" indent="0">
              <a:buNone/>
              <a:defRPr/>
            </a:lvl4pPr>
            <a:lvl5pPr marL="4114388"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2143126" y="4967806"/>
            <a:ext cx="23347316" cy="1022350"/>
          </a:xfrm>
          <a:prstGeom prst="rect">
            <a:avLst/>
          </a:prstGeom>
          <a:noFill/>
        </p:spPr>
        <p:txBody>
          <a:bodyPr vert="horz" lIns="0" tIns="0" rIns="0" bIns="0" rtlCol="0" anchor="ctr"/>
          <a:lstStyle>
            <a:lvl1pPr algn="l">
              <a:defRPr sz="495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2191789" y="6551062"/>
            <a:ext cx="172919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0F4AED-E379-429F-B181-540A31DD1B15}"/>
              </a:ext>
            </a:extLst>
          </p:cNvPr>
          <p:cNvSpPr txBox="1"/>
          <p:nvPr userDrawn="1"/>
        </p:nvSpPr>
        <p:spPr>
          <a:xfrm>
            <a:off x="19920932" y="17126910"/>
            <a:ext cx="4514965" cy="900246"/>
          </a:xfrm>
          <a:prstGeom prst="rect">
            <a:avLst/>
          </a:prstGeom>
          <a:noFill/>
        </p:spPr>
        <p:txBody>
          <a:bodyPr wrap="square" lIns="0" tIns="0" rIns="0" bIns="0" rtlCol="0">
            <a:spAutoFit/>
          </a:bodyPr>
          <a:lstStyle/>
          <a:p>
            <a:r>
              <a:rPr lang="en-US" sz="2925" dirty="0"/>
              <a:t>CHANGING MEDICINE.</a:t>
            </a:r>
          </a:p>
          <a:p>
            <a:r>
              <a:rPr lang="en-US" sz="2925" b="1" dirty="0"/>
              <a:t>CHANGING LIVES.</a:t>
            </a:r>
            <a:r>
              <a:rPr lang="en-US" sz="2925" b="1" baseline="30000" dirty="0"/>
              <a:t>®</a:t>
            </a:r>
          </a:p>
        </p:txBody>
      </p:sp>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13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5" y="4722922"/>
            <a:ext cx="7125165"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9847560" y="4702273"/>
            <a:ext cx="7716913" cy="11939810"/>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2143127" y="7488315"/>
            <a:ext cx="7125165" cy="915377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10386866" y="4722917"/>
            <a:ext cx="6690087"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10386869" y="7488309"/>
            <a:ext cx="6690087" cy="915377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18142907" y="4722917"/>
            <a:ext cx="7125165"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18142909" y="7488309"/>
            <a:ext cx="7125165" cy="915377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0" name="Footer Placeholder 4">
            <a:extLst>
              <a:ext uri="{FF2B5EF4-FFF2-40B4-BE49-F238E27FC236}">
                <a16:creationId xmlns:a16="http://schemas.microsoft.com/office/drawing/2014/main" id="{33EB37D9-0137-42ED-B096-7B721578E455}"/>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22" name="Picture 21">
            <a:extLst>
              <a:ext uri="{FF2B5EF4-FFF2-40B4-BE49-F238E27FC236}">
                <a16:creationId xmlns:a16="http://schemas.microsoft.com/office/drawing/2014/main" id="{867BAEDF-0505-4A4F-B2E5-F80C2824D056}"/>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7" orient="horz" pos="10483" userDrawn="1">
          <p15:clr>
            <a:srgbClr val="FBAE40"/>
          </p15:clr>
        </p15:guide>
        <p15:guide id="8" orient="horz" pos="1952" userDrawn="1">
          <p15:clr>
            <a:srgbClr val="FBAE40"/>
          </p15:clr>
        </p15:guide>
        <p15:guide id="9" orient="horz" pos="67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31" y="4722922"/>
            <a:ext cx="5307451"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7929562" y="4722920"/>
            <a:ext cx="11587163" cy="11919163"/>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2143133" y="7488315"/>
            <a:ext cx="5307451" cy="915377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8408549" y="4722917"/>
            <a:ext cx="4834710"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8408552" y="7488309"/>
            <a:ext cx="4834710" cy="915377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14188741" y="4722917"/>
            <a:ext cx="4834710"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14188743" y="7488309"/>
            <a:ext cx="4834710" cy="915377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19968936" y="4694777"/>
            <a:ext cx="5307451"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19968938" y="7460169"/>
            <a:ext cx="5307451" cy="915377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13716000" y="4722930"/>
            <a:ext cx="0" cy="120221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94488992-6166-48A5-8D52-CF73612CD600}"/>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25" name="Picture 24">
            <a:extLst>
              <a:ext uri="{FF2B5EF4-FFF2-40B4-BE49-F238E27FC236}">
                <a16:creationId xmlns:a16="http://schemas.microsoft.com/office/drawing/2014/main" id="{5470DA81-7678-4E39-AEEE-93325B2B4822}"/>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7" y="4722922"/>
            <a:ext cx="4128948"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2143130" y="7981355"/>
            <a:ext cx="4128948" cy="866072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6776705" y="4722925"/>
            <a:ext cx="13887590" cy="11919158"/>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7265260" y="4722922"/>
            <a:ext cx="3640394"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7265260" y="7981355"/>
            <a:ext cx="3640394" cy="866072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11882755" y="4722922"/>
            <a:ext cx="3640394"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11882755" y="7981355"/>
            <a:ext cx="3640394" cy="866072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16535350" y="4722922"/>
            <a:ext cx="3640394"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16535350" y="7981355"/>
            <a:ext cx="3640394" cy="866072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21152854" y="4722922"/>
            <a:ext cx="4128946"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21152854" y="7981355"/>
            <a:ext cx="4136024" cy="866072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3" name="Footer Placeholder 4">
            <a:extLst>
              <a:ext uri="{FF2B5EF4-FFF2-40B4-BE49-F238E27FC236}">
                <a16:creationId xmlns:a16="http://schemas.microsoft.com/office/drawing/2014/main" id="{BFEFEB02-33EA-48FF-B02A-080883512F85}"/>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35" name="Picture 34">
            <a:extLst>
              <a:ext uri="{FF2B5EF4-FFF2-40B4-BE49-F238E27FC236}">
                <a16:creationId xmlns:a16="http://schemas.microsoft.com/office/drawing/2014/main" id="{D002EB71-4353-4DFD-8AD9-C894F270DF46}"/>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31" y="4722929"/>
            <a:ext cx="23149321"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2143129" y="5936028"/>
            <a:ext cx="23149319" cy="211288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2135981" y="8675260"/>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2139552" y="12656596"/>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2143135" y="9216928"/>
            <a:ext cx="23149321" cy="91844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2143134" y="10430035"/>
            <a:ext cx="23149319" cy="180477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2143140" y="13311185"/>
            <a:ext cx="23149321"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2143138" y="14524283"/>
            <a:ext cx="23149319" cy="211288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7" name="Footer Placeholder 4">
            <a:extLst>
              <a:ext uri="{FF2B5EF4-FFF2-40B4-BE49-F238E27FC236}">
                <a16:creationId xmlns:a16="http://schemas.microsoft.com/office/drawing/2014/main" id="{E68A285A-97B8-4DC2-96D6-FC53786F1D84}"/>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8" name="Picture 17">
            <a:extLst>
              <a:ext uri="{FF2B5EF4-FFF2-40B4-BE49-F238E27FC236}">
                <a16:creationId xmlns:a16="http://schemas.microsoft.com/office/drawing/2014/main" id="{04988373-5BCC-4826-83FA-3EA98AE1A18A}"/>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guide id="8" orient="horz" pos="67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7" y="4722929"/>
            <a:ext cx="10700636"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2143129" y="5936028"/>
            <a:ext cx="10700636" cy="211288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2135981" y="8675260"/>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2139552" y="12656596"/>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2143131" y="9216928"/>
            <a:ext cx="10700636" cy="91844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2143134" y="10430035"/>
            <a:ext cx="10700636" cy="180477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2143136" y="13311185"/>
            <a:ext cx="10700636"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2143138" y="14524283"/>
            <a:ext cx="10700636" cy="211288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14588316" y="4727841"/>
            <a:ext cx="10700636"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14588318" y="5940939"/>
            <a:ext cx="10700636" cy="211288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14588320" y="9221839"/>
            <a:ext cx="10700636" cy="91844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14588323" y="10434946"/>
            <a:ext cx="10700636" cy="180477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14588325" y="13316096"/>
            <a:ext cx="10700636"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14588327" y="14529194"/>
            <a:ext cx="10700636" cy="211288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13716000" y="4722930"/>
            <a:ext cx="0" cy="120221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Footer Placeholder 4">
            <a:extLst>
              <a:ext uri="{FF2B5EF4-FFF2-40B4-BE49-F238E27FC236}">
                <a16:creationId xmlns:a16="http://schemas.microsoft.com/office/drawing/2014/main" id="{D7332A1E-C6DA-4DA9-B3D3-B341D044FCAB}"/>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31" name="Picture 30">
            <a:extLst>
              <a:ext uri="{FF2B5EF4-FFF2-40B4-BE49-F238E27FC236}">
                <a16:creationId xmlns:a16="http://schemas.microsoft.com/office/drawing/2014/main" id="{4B4134B8-1039-4411-B3FD-F8EDCC2C2E1F}"/>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guide id="8" orient="horz" pos="67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31" y="4722929"/>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2143135" y="5936035"/>
            <a:ext cx="10737007" cy="116799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2135981" y="7730677"/>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2139552" y="10618283"/>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2143139" y="13679896"/>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2146717" y="8131431"/>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2146722" y="9344539"/>
            <a:ext cx="10737007" cy="853751"/>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2146722" y="14249288"/>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2146726" y="15462394"/>
            <a:ext cx="10737007" cy="116799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2146726" y="11117746"/>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2146731" y="12330847"/>
            <a:ext cx="10737007" cy="870722"/>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14551869" y="4727057"/>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14551874" y="5940162"/>
            <a:ext cx="10737007" cy="116799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14555456" y="8135558"/>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14555460" y="9348667"/>
            <a:ext cx="10737007" cy="853751"/>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14555460" y="14253415"/>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14555465" y="15466521"/>
            <a:ext cx="10737007" cy="1167995"/>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14555465" y="11121873"/>
            <a:ext cx="10737007" cy="894855"/>
          </a:xfrm>
        </p:spPr>
        <p:txBody>
          <a:bodyPr lIns="0" tIns="0" rIns="0" bIns="0">
            <a:no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14555469" y="12334974"/>
            <a:ext cx="10737007" cy="870722"/>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13716000" y="4722930"/>
            <a:ext cx="0" cy="120221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BC33E0A7-467B-4675-B7D1-F7A795268B13}"/>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36" name="Picture 35">
            <a:extLst>
              <a:ext uri="{FF2B5EF4-FFF2-40B4-BE49-F238E27FC236}">
                <a16:creationId xmlns:a16="http://schemas.microsoft.com/office/drawing/2014/main" id="{A3561DD9-2993-408A-B05E-CE058EF46BC3}"/>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guide id="8" orient="horz" pos="6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5" y="4722922"/>
            <a:ext cx="10800504" cy="1047301"/>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2143133" y="6267744"/>
            <a:ext cx="10800493" cy="3361602"/>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14475879" y="4694777"/>
            <a:ext cx="10800504" cy="1047301"/>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14475881" y="6239598"/>
            <a:ext cx="10800504" cy="3361602"/>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13716000" y="4702279"/>
            <a:ext cx="0" cy="119637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2135981" y="10614142"/>
            <a:ext cx="231528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2155617" y="11787740"/>
            <a:ext cx="10800504" cy="1047301"/>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2155625" y="13332568"/>
            <a:ext cx="10800493" cy="3309519"/>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14488371" y="11759594"/>
            <a:ext cx="10800504" cy="1047301"/>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14488373" y="13304415"/>
            <a:ext cx="10800504" cy="3361602"/>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Footer Placeholder 4">
            <a:extLst>
              <a:ext uri="{FF2B5EF4-FFF2-40B4-BE49-F238E27FC236}">
                <a16:creationId xmlns:a16="http://schemas.microsoft.com/office/drawing/2014/main" id="{C777EEC0-2E37-4EB4-BC85-0680E5A21C5D}"/>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8" name="Picture 17">
            <a:extLst>
              <a:ext uri="{FF2B5EF4-FFF2-40B4-BE49-F238E27FC236}">
                <a16:creationId xmlns:a16="http://schemas.microsoft.com/office/drawing/2014/main" id="{5F6D1DAD-8574-4BD3-979F-AEA4E0C5262A}"/>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6720" userDrawn="1">
          <p15:clr>
            <a:srgbClr val="FBAE40"/>
          </p15:clr>
        </p15:guide>
        <p15:guide id="7" orient="horz" pos="19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5" y="11420259"/>
            <a:ext cx="7125165" cy="2112886"/>
          </a:xfrm>
        </p:spPr>
        <p:txBody>
          <a:bodyPr lIns="0" tIns="0" rIns="0" bIns="0">
            <a:normAutofit/>
          </a:bodyPr>
          <a:lstStyle>
            <a:lvl1pPr marL="0" indent="0" algn="ctr">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10386866" y="11420259"/>
            <a:ext cx="6690087" cy="2112886"/>
          </a:xfrm>
        </p:spPr>
        <p:txBody>
          <a:bodyPr lIns="0" tIns="0" rIns="0" bIns="0">
            <a:normAutofit/>
          </a:bodyPr>
          <a:lstStyle>
            <a:lvl1pPr marL="0" indent="0" algn="ctr">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18142907" y="11420256"/>
            <a:ext cx="7125165" cy="2112886"/>
          </a:xfrm>
        </p:spPr>
        <p:txBody>
          <a:bodyPr lIns="0" tIns="0" rIns="0" bIns="0">
            <a:normAutofit/>
          </a:bodyPr>
          <a:lstStyle>
            <a:lvl1pPr marL="0" indent="0" algn="ctr">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5705707" y="8181208"/>
            <a:ext cx="1599978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3745685" y="5742069"/>
            <a:ext cx="3920045" cy="487827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19" name="Oval 18">
            <a:extLst>
              <a:ext uri="{FF2B5EF4-FFF2-40B4-BE49-F238E27FC236}">
                <a16:creationId xmlns:a16="http://schemas.microsoft.com/office/drawing/2014/main" id="{3FF9D861-0550-4AC8-BB96-094DAF60B7F4}"/>
              </a:ext>
            </a:extLst>
          </p:cNvPr>
          <p:cNvSpPr/>
          <p:nvPr userDrawn="1"/>
        </p:nvSpPr>
        <p:spPr>
          <a:xfrm>
            <a:off x="11771887" y="5742075"/>
            <a:ext cx="3920045" cy="487827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20" name="Oval 19">
            <a:extLst>
              <a:ext uri="{FF2B5EF4-FFF2-40B4-BE49-F238E27FC236}">
                <a16:creationId xmlns:a16="http://schemas.microsoft.com/office/drawing/2014/main" id="{D101DA23-83F7-4662-BC02-2666717C53B4}"/>
              </a:ext>
            </a:extLst>
          </p:cNvPr>
          <p:cNvSpPr/>
          <p:nvPr userDrawn="1"/>
        </p:nvSpPr>
        <p:spPr>
          <a:xfrm>
            <a:off x="19745467" y="5742075"/>
            <a:ext cx="3920045" cy="487827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14" name="Footer Placeholder 4">
            <a:extLst>
              <a:ext uri="{FF2B5EF4-FFF2-40B4-BE49-F238E27FC236}">
                <a16:creationId xmlns:a16="http://schemas.microsoft.com/office/drawing/2014/main" id="{07DE420A-A163-480B-A4C9-15B3FE7DC24B}"/>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6" name="Picture 15">
            <a:extLst>
              <a:ext uri="{FF2B5EF4-FFF2-40B4-BE49-F238E27FC236}">
                <a16:creationId xmlns:a16="http://schemas.microsoft.com/office/drawing/2014/main" id="{3A2CA038-8C16-47B3-89B5-1EC500B546AF}"/>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2143125" y="11420259"/>
            <a:ext cx="5307449" cy="2112886"/>
          </a:xfrm>
        </p:spPr>
        <p:txBody>
          <a:bodyPr lIns="0" tIns="0" rIns="0" bIns="0">
            <a:normAutofit/>
          </a:bodyPr>
          <a:lstStyle>
            <a:lvl1pPr marL="0" indent="0" algn="ctr">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8161915" y="11420259"/>
            <a:ext cx="5307449" cy="2112886"/>
          </a:xfrm>
        </p:spPr>
        <p:txBody>
          <a:bodyPr lIns="0" tIns="0" rIns="0" bIns="0">
            <a:normAutofit/>
          </a:bodyPr>
          <a:lstStyle>
            <a:lvl1pPr marL="0" indent="0" algn="ctr">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13962638" y="11420259"/>
            <a:ext cx="5307449" cy="2112886"/>
          </a:xfrm>
        </p:spPr>
        <p:txBody>
          <a:bodyPr lIns="0" tIns="0" rIns="0" bIns="0">
            <a:normAutofit/>
          </a:bodyPr>
          <a:lstStyle>
            <a:lvl1pPr marL="0" indent="0" algn="ctr">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19981426" y="11404559"/>
            <a:ext cx="5307449" cy="2112886"/>
          </a:xfrm>
        </p:spPr>
        <p:txBody>
          <a:bodyPr lIns="0" tIns="0" rIns="0" bIns="0">
            <a:normAutofit/>
          </a:bodyPr>
          <a:lstStyle>
            <a:lvl1pPr marL="0" indent="0" algn="ctr">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5705707" y="8181208"/>
            <a:ext cx="1599978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2836827" y="5742069"/>
            <a:ext cx="3920045" cy="487827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27" name="Oval 26">
            <a:extLst>
              <a:ext uri="{FF2B5EF4-FFF2-40B4-BE49-F238E27FC236}">
                <a16:creationId xmlns:a16="http://schemas.microsoft.com/office/drawing/2014/main" id="{AE1934B1-C1CC-42D5-A8D8-639ED39E9A45}"/>
              </a:ext>
            </a:extLst>
          </p:cNvPr>
          <p:cNvSpPr/>
          <p:nvPr userDrawn="1"/>
        </p:nvSpPr>
        <p:spPr>
          <a:xfrm>
            <a:off x="8855617" y="5742069"/>
            <a:ext cx="3920045" cy="487827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29" name="Oval 28">
            <a:extLst>
              <a:ext uri="{FF2B5EF4-FFF2-40B4-BE49-F238E27FC236}">
                <a16:creationId xmlns:a16="http://schemas.microsoft.com/office/drawing/2014/main" id="{07542B3E-45A5-4E88-A2C5-758AC86BE4D0}"/>
              </a:ext>
            </a:extLst>
          </p:cNvPr>
          <p:cNvSpPr/>
          <p:nvPr userDrawn="1"/>
        </p:nvSpPr>
        <p:spPr>
          <a:xfrm>
            <a:off x="14656340" y="5742069"/>
            <a:ext cx="3920045" cy="487827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31" name="Oval 30">
            <a:extLst>
              <a:ext uri="{FF2B5EF4-FFF2-40B4-BE49-F238E27FC236}">
                <a16:creationId xmlns:a16="http://schemas.microsoft.com/office/drawing/2014/main" id="{924B0597-6276-471F-96FD-FDE08D64C524}"/>
              </a:ext>
            </a:extLst>
          </p:cNvPr>
          <p:cNvSpPr/>
          <p:nvPr userDrawn="1"/>
        </p:nvSpPr>
        <p:spPr>
          <a:xfrm>
            <a:off x="20675128" y="5726369"/>
            <a:ext cx="3920045" cy="487827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17" name="Footer Placeholder 4">
            <a:extLst>
              <a:ext uri="{FF2B5EF4-FFF2-40B4-BE49-F238E27FC236}">
                <a16:creationId xmlns:a16="http://schemas.microsoft.com/office/drawing/2014/main" id="{22CE6E56-E5E0-4A3C-963A-9A856F3D6E98}"/>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8" name="Picture 17">
            <a:extLst>
              <a:ext uri="{FF2B5EF4-FFF2-40B4-BE49-F238E27FC236}">
                <a16:creationId xmlns:a16="http://schemas.microsoft.com/office/drawing/2014/main" id="{5DB9BFC6-C702-4E3D-A394-30FF9CE04349}"/>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2644736" y="11420259"/>
            <a:ext cx="3603384" cy="2112886"/>
          </a:xfrm>
        </p:spPr>
        <p:txBody>
          <a:bodyPr lIns="0" tIns="0" rIns="0" bIns="0">
            <a:normAutofit/>
          </a:bodyPr>
          <a:lstStyle>
            <a:lvl1pPr marL="0" indent="0" algn="ctr">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5705707" y="8181208"/>
            <a:ext cx="1599978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2644735" y="5951840"/>
            <a:ext cx="3587828" cy="446485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27" name="Oval 26">
            <a:extLst>
              <a:ext uri="{FF2B5EF4-FFF2-40B4-BE49-F238E27FC236}">
                <a16:creationId xmlns:a16="http://schemas.microsoft.com/office/drawing/2014/main" id="{AE1934B1-C1CC-42D5-A8D8-639ED39E9A45}"/>
              </a:ext>
            </a:extLst>
          </p:cNvPr>
          <p:cNvSpPr/>
          <p:nvPr userDrawn="1"/>
        </p:nvSpPr>
        <p:spPr>
          <a:xfrm>
            <a:off x="7249774" y="5951840"/>
            <a:ext cx="3587828" cy="446485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29" name="Oval 28">
            <a:extLst>
              <a:ext uri="{FF2B5EF4-FFF2-40B4-BE49-F238E27FC236}">
                <a16:creationId xmlns:a16="http://schemas.microsoft.com/office/drawing/2014/main" id="{07542B3E-45A5-4E88-A2C5-758AC86BE4D0}"/>
              </a:ext>
            </a:extLst>
          </p:cNvPr>
          <p:cNvSpPr/>
          <p:nvPr userDrawn="1"/>
        </p:nvSpPr>
        <p:spPr>
          <a:xfrm>
            <a:off x="11938491" y="5951840"/>
            <a:ext cx="3587828" cy="446485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31" name="Oval 30">
            <a:extLst>
              <a:ext uri="{FF2B5EF4-FFF2-40B4-BE49-F238E27FC236}">
                <a16:creationId xmlns:a16="http://schemas.microsoft.com/office/drawing/2014/main" id="{924B0597-6276-471F-96FD-FDE08D64C524}"/>
              </a:ext>
            </a:extLst>
          </p:cNvPr>
          <p:cNvSpPr/>
          <p:nvPr userDrawn="1"/>
        </p:nvSpPr>
        <p:spPr>
          <a:xfrm>
            <a:off x="16530345" y="5936140"/>
            <a:ext cx="3587828" cy="446485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7258480" y="11426595"/>
            <a:ext cx="3603384" cy="2112886"/>
          </a:xfrm>
        </p:spPr>
        <p:txBody>
          <a:bodyPr lIns="0" tIns="0" rIns="0" bIns="0">
            <a:normAutofit/>
          </a:bodyPr>
          <a:lstStyle>
            <a:lvl1pPr marL="0" indent="0" algn="ctr">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11892632" y="11467607"/>
            <a:ext cx="3603384" cy="2112886"/>
          </a:xfrm>
        </p:spPr>
        <p:txBody>
          <a:bodyPr lIns="0" tIns="0" rIns="0" bIns="0">
            <a:normAutofit/>
          </a:bodyPr>
          <a:lstStyle>
            <a:lvl1pPr marL="0" indent="0" algn="ctr">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16482616" y="11474685"/>
            <a:ext cx="3603384" cy="2112886"/>
          </a:xfrm>
        </p:spPr>
        <p:txBody>
          <a:bodyPr lIns="0" tIns="0" rIns="0" bIns="0">
            <a:normAutofit/>
          </a:bodyPr>
          <a:lstStyle>
            <a:lvl1pPr marL="0" indent="0" algn="ctr">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21228462" y="5974987"/>
            <a:ext cx="3587828" cy="446485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21192930" y="11500888"/>
            <a:ext cx="3603384" cy="2112886"/>
          </a:xfrm>
        </p:spPr>
        <p:txBody>
          <a:bodyPr lIns="0" tIns="0" rIns="0" bIns="0">
            <a:normAutofit/>
          </a:bodyPr>
          <a:lstStyle>
            <a:lvl1pPr marL="0" indent="0" algn="ctr">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18" name="Footer Placeholder 4">
            <a:extLst>
              <a:ext uri="{FF2B5EF4-FFF2-40B4-BE49-F238E27FC236}">
                <a16:creationId xmlns:a16="http://schemas.microsoft.com/office/drawing/2014/main" id="{FC53E646-C120-4209-9ACC-CD7E2B7006E1}"/>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9" name="Picture 18">
            <a:extLst>
              <a:ext uri="{FF2B5EF4-FFF2-40B4-BE49-F238E27FC236}">
                <a16:creationId xmlns:a16="http://schemas.microsoft.com/office/drawing/2014/main" id="{745DB4F2-A46E-49CD-A0DA-01AD8B7F2827}"/>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Solid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F9EED2-F2D9-4D1C-8969-1BA7341BA940}"/>
              </a:ext>
            </a:extLst>
          </p:cNvPr>
          <p:cNvSpPr/>
          <p:nvPr userDrawn="1"/>
        </p:nvSpPr>
        <p:spPr>
          <a:xfrm>
            <a:off x="19429458" y="3340"/>
            <a:ext cx="6060989" cy="3582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pic>
        <p:nvPicPr>
          <p:cNvPr id="14" name="Picture 13" descr="A picture containing drawing&#10;&#10;Description automatically generated">
            <a:extLst>
              <a:ext uri="{FF2B5EF4-FFF2-40B4-BE49-F238E27FC236}">
                <a16:creationId xmlns:a16="http://schemas.microsoft.com/office/drawing/2014/main" id="{588AA8DC-09B9-4C2B-B3C2-D2B8CC270643}"/>
              </a:ext>
            </a:extLst>
          </p:cNvPr>
          <p:cNvPicPr>
            <a:picLocks noChangeAspect="1"/>
          </p:cNvPicPr>
          <p:nvPr userDrawn="1"/>
        </p:nvPicPr>
        <p:blipFill>
          <a:blip r:embed="rId2"/>
          <a:stretch>
            <a:fillRect/>
          </a:stretch>
        </p:blipFill>
        <p:spPr>
          <a:xfrm>
            <a:off x="19924918" y="955186"/>
            <a:ext cx="5070060" cy="1822229"/>
          </a:xfrm>
          <a:prstGeom prst="rect">
            <a:avLst/>
          </a:prstGeom>
        </p:spPr>
      </p:pic>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2193131" y="7497353"/>
            <a:ext cx="20574000" cy="5161066"/>
          </a:xfrm>
        </p:spPr>
        <p:txBody>
          <a:bodyPr lIns="0" tIns="0" rIns="0" bIns="0" anchor="t" anchorCtr="0">
            <a:normAutofit/>
          </a:bodyPr>
          <a:lstStyle>
            <a:lvl1pPr algn="l">
              <a:defRPr sz="13498"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2193131" y="13186953"/>
            <a:ext cx="20574000" cy="1140888"/>
          </a:xfrm>
        </p:spPr>
        <p:txBody>
          <a:bodyPr lIns="0" tIns="0" rIns="0" bIns="0"/>
          <a:lstStyle>
            <a:lvl1pPr marL="0" indent="0" algn="l">
              <a:buNone/>
              <a:defRPr sz="5400" b="1">
                <a:solidFill>
                  <a:schemeClr val="tx1"/>
                </a:solidFill>
                <a:latin typeface="Roboto" panose="02000000000000000000" pitchFamily="2" charset="0"/>
                <a:ea typeface="Roboto" panose="02000000000000000000" pitchFamily="2" charset="0"/>
              </a:defRPr>
            </a:lvl1pPr>
            <a:lvl2pPr marL="1028597" indent="0" algn="ctr">
              <a:buNone/>
              <a:defRPr sz="4500"/>
            </a:lvl2pPr>
            <a:lvl3pPr marL="2057195" indent="0" algn="ctr">
              <a:buNone/>
              <a:defRPr sz="4050"/>
            </a:lvl3pPr>
            <a:lvl4pPr marL="3085792" indent="0" algn="ctr">
              <a:buNone/>
              <a:defRPr sz="3600"/>
            </a:lvl4pPr>
            <a:lvl5pPr marL="4114388" indent="0" algn="ctr">
              <a:buNone/>
              <a:defRPr sz="3600"/>
            </a:lvl5pPr>
            <a:lvl6pPr marL="5142985" indent="0" algn="ctr">
              <a:buNone/>
              <a:defRPr sz="3600"/>
            </a:lvl6pPr>
            <a:lvl7pPr marL="6171584" indent="0" algn="ctr">
              <a:buNone/>
              <a:defRPr sz="3600"/>
            </a:lvl7pPr>
            <a:lvl8pPr marL="7200180" indent="0" algn="ctr">
              <a:buNone/>
              <a:defRPr sz="3600"/>
            </a:lvl8pPr>
            <a:lvl9pPr marL="8228777" indent="0" algn="ctr">
              <a:buNone/>
              <a:defRPr sz="3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2193131" y="14244020"/>
            <a:ext cx="20574000" cy="1296702"/>
          </a:xfrm>
        </p:spPr>
        <p:txBody>
          <a:bodyPr lIns="0" tIns="0" rIns="0" bIns="0">
            <a:normAutofit/>
          </a:bodyPr>
          <a:lstStyle>
            <a:lvl1pPr marL="0" indent="0">
              <a:buNone/>
              <a:defRPr sz="5400">
                <a:solidFill>
                  <a:schemeClr val="tx1"/>
                </a:solidFill>
                <a:latin typeface="Roboto" panose="02000000000000000000" pitchFamily="2" charset="0"/>
                <a:ea typeface="Roboto" panose="02000000000000000000" pitchFamily="2" charset="0"/>
              </a:defRPr>
            </a:lvl1pPr>
            <a:lvl2pPr marL="1028597" indent="0">
              <a:buNone/>
              <a:defRPr/>
            </a:lvl2pPr>
            <a:lvl3pPr marL="2057195" indent="0">
              <a:buNone/>
              <a:defRPr/>
            </a:lvl3pPr>
            <a:lvl4pPr marL="3085792" indent="0">
              <a:buNone/>
              <a:defRPr/>
            </a:lvl4pPr>
            <a:lvl5pPr marL="4114388"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2143126" y="4967806"/>
            <a:ext cx="20624006" cy="1022350"/>
          </a:xfrm>
          <a:prstGeom prst="rect">
            <a:avLst/>
          </a:prstGeom>
          <a:noFill/>
        </p:spPr>
        <p:txBody>
          <a:bodyPr vert="horz" lIns="0" tIns="0" rIns="0" bIns="0" rtlCol="0" anchor="ctr"/>
          <a:lstStyle>
            <a:lvl1pPr algn="l">
              <a:defRPr sz="495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2191789" y="6551062"/>
            <a:ext cx="172919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0F4AED-E379-429F-B181-540A31DD1B15}"/>
              </a:ext>
            </a:extLst>
          </p:cNvPr>
          <p:cNvSpPr txBox="1"/>
          <p:nvPr userDrawn="1"/>
        </p:nvSpPr>
        <p:spPr>
          <a:xfrm>
            <a:off x="19920932" y="17126910"/>
            <a:ext cx="4514965" cy="900246"/>
          </a:xfrm>
          <a:prstGeom prst="rect">
            <a:avLst/>
          </a:prstGeom>
          <a:noFill/>
        </p:spPr>
        <p:txBody>
          <a:bodyPr wrap="square" lIns="0" tIns="0" rIns="0" bIns="0" rtlCol="0">
            <a:spAutoFit/>
          </a:bodyPr>
          <a:lstStyle/>
          <a:p>
            <a:r>
              <a:rPr lang="en-US" sz="2925" dirty="0"/>
              <a:t>CHANGING MEDICINE.</a:t>
            </a:r>
          </a:p>
          <a:p>
            <a:r>
              <a:rPr lang="en-US" sz="2925" b="1" dirty="0"/>
              <a:t>CHANGING LIVES.</a:t>
            </a:r>
            <a:r>
              <a:rPr lang="en-US" sz="2925" b="1" baseline="30000" dirty="0"/>
              <a:t>®</a:t>
            </a:r>
          </a:p>
        </p:txBody>
      </p:sp>
    </p:spTree>
    <p:extLst>
      <p:ext uri="{BB962C8B-B14F-4D97-AF65-F5344CB8AC3E}">
        <p14:creationId xmlns:p14="http://schemas.microsoft.com/office/powerpoint/2010/main" val="731605126"/>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13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5" y="9936965"/>
            <a:ext cx="7125165"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9847560" y="4702273"/>
            <a:ext cx="7716913" cy="11939810"/>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2143127" y="12729829"/>
            <a:ext cx="7125165" cy="3943719"/>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10386866" y="9905501"/>
            <a:ext cx="6690087"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10386869" y="12698365"/>
            <a:ext cx="6690087" cy="3943719"/>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18142907" y="9905501"/>
            <a:ext cx="7125165"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18142909" y="12698365"/>
            <a:ext cx="7125165" cy="3943719"/>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0" name="Footer Placeholder 4">
            <a:extLst>
              <a:ext uri="{FF2B5EF4-FFF2-40B4-BE49-F238E27FC236}">
                <a16:creationId xmlns:a16="http://schemas.microsoft.com/office/drawing/2014/main" id="{33EB37D9-0137-42ED-B096-7B721578E455}"/>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22" name="Picture 21">
            <a:extLst>
              <a:ext uri="{FF2B5EF4-FFF2-40B4-BE49-F238E27FC236}">
                <a16:creationId xmlns:a16="http://schemas.microsoft.com/office/drawing/2014/main" id="{867BAEDF-0505-4A4F-B2E5-F80C2824D056}"/>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2135981" y="4716491"/>
            <a:ext cx="7133036" cy="4540502"/>
          </a:xfrm>
        </p:spPr>
        <p:txBody>
          <a:bodyPr/>
          <a:lstStyle/>
          <a:p>
            <a:r>
              <a:rPr lang="en-US"/>
              <a:t>Click icon to add picture</a:t>
            </a:r>
            <a:endParaRPr lang="en-US" dirty="0"/>
          </a:p>
        </p:txBody>
      </p: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10355511" y="4697311"/>
            <a:ext cx="6721450" cy="4540502"/>
          </a:xfrm>
        </p:spPr>
        <p:txBody>
          <a:bodyPr/>
          <a:lstStyle/>
          <a:p>
            <a:r>
              <a:rPr lang="en-US"/>
              <a:t>Click icon to add picture</a:t>
            </a:r>
            <a:endParaRPr lang="en-US" dirty="0"/>
          </a:p>
        </p:txBody>
      </p: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18163444" y="4716491"/>
            <a:ext cx="7125431" cy="4540502"/>
          </a:xfrm>
        </p:spPr>
        <p:txBody>
          <a:bodyPr/>
          <a:lstStyle/>
          <a:p>
            <a:r>
              <a:rPr lang="en-US"/>
              <a:t>Click icon to add picture</a:t>
            </a:r>
            <a:endParaRPr lang="en-US" dirty="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7" orient="horz" pos="10483" userDrawn="1">
          <p15:clr>
            <a:srgbClr val="FBAE40"/>
          </p15:clr>
        </p15:guide>
        <p15:guide id="8" orient="horz" pos="1952" userDrawn="1">
          <p15:clr>
            <a:srgbClr val="FBAE40"/>
          </p15:clr>
        </p15:guide>
        <p15:guide id="9" orient="horz" pos="6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Four Column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2135987" y="4716491"/>
            <a:ext cx="5341363" cy="4540502"/>
          </a:xfrm>
        </p:spPr>
        <p:txBody>
          <a:bodyPr/>
          <a:lstStyle/>
          <a:p>
            <a:r>
              <a:rPr lang="en-US"/>
              <a:t>Click icon to add picture</a:t>
            </a:r>
            <a:endParaRPr lang="en-US" dirty="0"/>
          </a:p>
        </p:txBody>
      </p:sp>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31" y="9926168"/>
            <a:ext cx="5307451"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7929562" y="4722920"/>
            <a:ext cx="11587163" cy="11919163"/>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2143133" y="12698364"/>
            <a:ext cx="5307451" cy="3943722"/>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8408549" y="9965105"/>
            <a:ext cx="4834710"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8408552" y="12698364"/>
            <a:ext cx="4834710" cy="3943716"/>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14188741" y="9965105"/>
            <a:ext cx="4834710"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14188743" y="12698364"/>
            <a:ext cx="4834710" cy="3943716"/>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19968936" y="9936965"/>
            <a:ext cx="5307451" cy="2112886"/>
          </a:xfrm>
        </p:spPr>
        <p:txBody>
          <a:bodyPr lIns="0" tIns="0" rIns="0" bIns="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19968938" y="12670224"/>
            <a:ext cx="5307451" cy="3943716"/>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13716000" y="4722930"/>
            <a:ext cx="0" cy="120221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94488992-6166-48A5-8D52-CF73612CD600}"/>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25" name="Picture 24">
            <a:extLst>
              <a:ext uri="{FF2B5EF4-FFF2-40B4-BE49-F238E27FC236}">
                <a16:creationId xmlns:a16="http://schemas.microsoft.com/office/drawing/2014/main" id="{5470DA81-7678-4E39-AEEE-93325B2B4822}"/>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28" name="Picture Placeholder 3">
            <a:extLst>
              <a:ext uri="{FF2B5EF4-FFF2-40B4-BE49-F238E27FC236}">
                <a16:creationId xmlns:a16="http://schemas.microsoft.com/office/drawing/2014/main" id="{61DB74C6-E1E3-4A4F-A899-AE944C4BC2CD}"/>
              </a:ext>
            </a:extLst>
          </p:cNvPr>
          <p:cNvSpPr>
            <a:spLocks noGrp="1"/>
          </p:cNvSpPr>
          <p:nvPr>
            <p:ph type="pic" sz="quarter" idx="20"/>
          </p:nvPr>
        </p:nvSpPr>
        <p:spPr>
          <a:xfrm>
            <a:off x="8415693" y="4716491"/>
            <a:ext cx="4848089" cy="4540502"/>
          </a:xfrm>
        </p:spPr>
        <p:txBody>
          <a:bodyPr/>
          <a:lstStyle/>
          <a:p>
            <a:r>
              <a:rPr lang="en-US"/>
              <a:t>Click icon to add picture</a:t>
            </a:r>
            <a:endParaRPr lang="en-US" dirty="0"/>
          </a:p>
        </p:txBody>
      </p:sp>
      <p:sp>
        <p:nvSpPr>
          <p:cNvPr id="29" name="Picture Placeholder 3">
            <a:extLst>
              <a:ext uri="{FF2B5EF4-FFF2-40B4-BE49-F238E27FC236}">
                <a16:creationId xmlns:a16="http://schemas.microsoft.com/office/drawing/2014/main" id="{87834FAF-E63C-4237-A219-3A85ABAC9EE3}"/>
              </a:ext>
            </a:extLst>
          </p:cNvPr>
          <p:cNvSpPr>
            <a:spLocks noGrp="1"/>
          </p:cNvSpPr>
          <p:nvPr>
            <p:ph type="pic" sz="quarter" idx="21"/>
          </p:nvPr>
        </p:nvSpPr>
        <p:spPr>
          <a:xfrm>
            <a:off x="14182508" y="4716491"/>
            <a:ext cx="4848089" cy="4540502"/>
          </a:xfrm>
        </p:spPr>
        <p:txBody>
          <a:bodyPr/>
          <a:lstStyle/>
          <a:p>
            <a:r>
              <a:rPr lang="en-US"/>
              <a:t>Click icon to add picture</a:t>
            </a:r>
            <a:endParaRPr lang="en-US" dirty="0"/>
          </a:p>
        </p:txBody>
      </p:sp>
      <p:sp>
        <p:nvSpPr>
          <p:cNvPr id="30" name="Picture Placeholder 3">
            <a:extLst>
              <a:ext uri="{FF2B5EF4-FFF2-40B4-BE49-F238E27FC236}">
                <a16:creationId xmlns:a16="http://schemas.microsoft.com/office/drawing/2014/main" id="{06A5C640-1D0E-4428-AC28-148AE98A7B34}"/>
              </a:ext>
            </a:extLst>
          </p:cNvPr>
          <p:cNvSpPr>
            <a:spLocks noGrp="1"/>
          </p:cNvSpPr>
          <p:nvPr>
            <p:ph type="pic" sz="quarter" idx="22"/>
          </p:nvPr>
        </p:nvSpPr>
        <p:spPr>
          <a:xfrm>
            <a:off x="19983235" y="4705941"/>
            <a:ext cx="5286071" cy="4540502"/>
          </a:xfrm>
        </p:spPr>
        <p:txBody>
          <a:bodyPr/>
          <a:lstStyle/>
          <a:p>
            <a:r>
              <a:rPr lang="en-US"/>
              <a:t>Click icon to add picture</a:t>
            </a:r>
            <a:endParaRPr lang="en-US" dirty="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7" y="9926168"/>
            <a:ext cx="4128948"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2143130" y="12698364"/>
            <a:ext cx="4128948" cy="394371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6776705" y="4722925"/>
            <a:ext cx="13887590" cy="11919158"/>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7265260" y="9926168"/>
            <a:ext cx="3640394"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7265260" y="12698364"/>
            <a:ext cx="3640394" cy="394371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11882755" y="9926168"/>
            <a:ext cx="3640394"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11882755" y="12698364"/>
            <a:ext cx="3640394" cy="394371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16535350" y="9926168"/>
            <a:ext cx="3640394"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16535350" y="12698364"/>
            <a:ext cx="3640394" cy="394371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21152854" y="9926168"/>
            <a:ext cx="4128946" cy="2112886"/>
          </a:xfrm>
        </p:spPr>
        <p:txBody>
          <a:bodyPr lIns="0" tIns="0" rIns="0" bIns="0">
            <a:normAutofit/>
          </a:bodyPr>
          <a:lstStyle>
            <a:lvl1pPr marL="0" indent="0">
              <a:buSzPct val="95000"/>
              <a:buFont typeface="Arial" panose="020B0604020202020204" pitchFamily="34" charset="0"/>
              <a:buNone/>
              <a:defRPr sz="45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21152854" y="12698364"/>
            <a:ext cx="4136024" cy="3943716"/>
          </a:xfrm>
        </p:spPr>
        <p:txBody>
          <a:bodyPr lIns="0" tIns="0" rIns="0" bIns="0">
            <a:normAutofit/>
          </a:bodyPr>
          <a:lstStyle>
            <a:lvl1pPr marL="0" indent="0">
              <a:buSzPct val="95000"/>
              <a:buFont typeface="Arial" panose="020B0604020202020204" pitchFamily="34" charset="0"/>
              <a:buNone/>
              <a:defRPr sz="360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3" name="Footer Placeholder 4">
            <a:extLst>
              <a:ext uri="{FF2B5EF4-FFF2-40B4-BE49-F238E27FC236}">
                <a16:creationId xmlns:a16="http://schemas.microsoft.com/office/drawing/2014/main" id="{BFEFEB02-33EA-48FF-B02A-080883512F85}"/>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35" name="Picture 34">
            <a:extLst>
              <a:ext uri="{FF2B5EF4-FFF2-40B4-BE49-F238E27FC236}">
                <a16:creationId xmlns:a16="http://schemas.microsoft.com/office/drawing/2014/main" id="{D002EB71-4353-4DFD-8AD9-C894F270DF46}"/>
              </a:ext>
            </a:extLst>
          </p:cNvPr>
          <p:cNvPicPr>
            <a:picLocks noChangeAspect="1"/>
          </p:cNvPicPr>
          <p:nvPr userDrawn="1"/>
        </p:nvPicPr>
        <p:blipFill>
          <a:blip r:embed="rId2"/>
          <a:stretch>
            <a:fillRect/>
          </a:stretch>
        </p:blipFill>
        <p:spPr>
          <a:xfrm>
            <a:off x="2162668" y="18132926"/>
            <a:ext cx="6712052" cy="745668"/>
          </a:xfrm>
          <a:prstGeom prst="rect">
            <a:avLst/>
          </a:prstGeom>
        </p:spPr>
      </p:pic>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2143123" y="4716491"/>
            <a:ext cx="4145031" cy="4540502"/>
          </a:xfrm>
        </p:spPr>
        <p:txBody>
          <a:bodyPr/>
          <a:lstStyle/>
          <a:p>
            <a:r>
              <a:rPr lang="en-US"/>
              <a:t>Click icon to add picture</a:t>
            </a:r>
            <a:endParaRPr lang="en-US" dirty="0"/>
          </a:p>
        </p:txBody>
      </p:sp>
      <p:sp>
        <p:nvSpPr>
          <p:cNvPr id="39" name="Picture Placeholder 3">
            <a:extLst>
              <a:ext uri="{FF2B5EF4-FFF2-40B4-BE49-F238E27FC236}">
                <a16:creationId xmlns:a16="http://schemas.microsoft.com/office/drawing/2014/main" id="{A76DD000-F678-4F74-B689-3C21D4B60D4C}"/>
              </a:ext>
            </a:extLst>
          </p:cNvPr>
          <p:cNvSpPr>
            <a:spLocks noGrp="1"/>
          </p:cNvSpPr>
          <p:nvPr>
            <p:ph type="pic" sz="quarter" idx="22"/>
          </p:nvPr>
        </p:nvSpPr>
        <p:spPr>
          <a:xfrm>
            <a:off x="7265257" y="4705677"/>
            <a:ext cx="3640397" cy="4540502"/>
          </a:xfrm>
        </p:spPr>
        <p:txBody>
          <a:bodyPr/>
          <a:lstStyle/>
          <a:p>
            <a:r>
              <a:rPr lang="en-US"/>
              <a:t>Click icon to add picture</a:t>
            </a:r>
            <a:endParaRPr lang="en-US" dirty="0"/>
          </a:p>
        </p:txBody>
      </p:sp>
      <p:sp>
        <p:nvSpPr>
          <p:cNvPr id="40" name="Picture Placeholder 3">
            <a:extLst>
              <a:ext uri="{FF2B5EF4-FFF2-40B4-BE49-F238E27FC236}">
                <a16:creationId xmlns:a16="http://schemas.microsoft.com/office/drawing/2014/main" id="{123E9D90-8EEF-4864-BB43-ED190DB0B44F}"/>
              </a:ext>
            </a:extLst>
          </p:cNvPr>
          <p:cNvSpPr>
            <a:spLocks noGrp="1"/>
          </p:cNvSpPr>
          <p:nvPr>
            <p:ph type="pic" sz="quarter" idx="23"/>
          </p:nvPr>
        </p:nvSpPr>
        <p:spPr>
          <a:xfrm>
            <a:off x="11895802" y="4685030"/>
            <a:ext cx="3640397" cy="4540502"/>
          </a:xfrm>
        </p:spPr>
        <p:txBody>
          <a:bodyPr/>
          <a:lstStyle/>
          <a:p>
            <a:r>
              <a:rPr lang="en-US"/>
              <a:t>Click icon to add picture</a:t>
            </a:r>
            <a:endParaRPr lang="en-US" dirty="0"/>
          </a:p>
        </p:txBody>
      </p:sp>
      <p:sp>
        <p:nvSpPr>
          <p:cNvPr id="41" name="Picture Placeholder 3">
            <a:extLst>
              <a:ext uri="{FF2B5EF4-FFF2-40B4-BE49-F238E27FC236}">
                <a16:creationId xmlns:a16="http://schemas.microsoft.com/office/drawing/2014/main" id="{2B2CFB9A-A9AE-487A-9D9A-22147BC5B8A1}"/>
              </a:ext>
            </a:extLst>
          </p:cNvPr>
          <p:cNvSpPr>
            <a:spLocks noGrp="1"/>
          </p:cNvSpPr>
          <p:nvPr>
            <p:ph type="pic" sz="quarter" idx="24"/>
          </p:nvPr>
        </p:nvSpPr>
        <p:spPr>
          <a:xfrm>
            <a:off x="16530700" y="4699268"/>
            <a:ext cx="3640397" cy="4540502"/>
          </a:xfrm>
        </p:spPr>
        <p:txBody>
          <a:bodyPr/>
          <a:lstStyle/>
          <a:p>
            <a:r>
              <a:rPr lang="en-US"/>
              <a:t>Click icon to add picture</a:t>
            </a:r>
            <a:endParaRPr lang="en-US" dirty="0"/>
          </a:p>
        </p:txBody>
      </p:sp>
      <p:sp>
        <p:nvSpPr>
          <p:cNvPr id="42" name="Picture Placeholder 3">
            <a:extLst>
              <a:ext uri="{FF2B5EF4-FFF2-40B4-BE49-F238E27FC236}">
                <a16:creationId xmlns:a16="http://schemas.microsoft.com/office/drawing/2014/main" id="{0E1D3434-C81E-4BE5-A058-CC08F9246005}"/>
              </a:ext>
            </a:extLst>
          </p:cNvPr>
          <p:cNvSpPr>
            <a:spLocks noGrp="1"/>
          </p:cNvSpPr>
          <p:nvPr>
            <p:ph type="pic" sz="quarter" idx="25"/>
          </p:nvPr>
        </p:nvSpPr>
        <p:spPr>
          <a:xfrm>
            <a:off x="21137971" y="4722925"/>
            <a:ext cx="4150904" cy="4540502"/>
          </a:xfrm>
        </p:spPr>
        <p:txBody>
          <a:bodyPr/>
          <a:lstStyle/>
          <a:p>
            <a:r>
              <a:rPr lang="en-US"/>
              <a:t>Click icon to add picture</a:t>
            </a:r>
            <a:endParaRPr lang="en-US" dirty="0"/>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0483" userDrawn="1">
          <p15:clr>
            <a:srgbClr val="FBAE40"/>
          </p15:clr>
        </p15:guide>
        <p15:guide id="7" orient="horz" pos="195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2143125" y="1090629"/>
            <a:ext cx="23145750" cy="3729222"/>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2143125" y="5742082"/>
            <a:ext cx="23145750" cy="10900005"/>
          </a:xfrm>
        </p:spPr>
        <p:txBody>
          <a:bodyPr lIns="0" tIns="0" rIns="0" bIns="0"/>
          <a:lstStyle>
            <a:lvl1pPr marL="514298" indent="-514298">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1542895" indent="-514298">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2571494"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3600090"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4628687"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2143131" y="485537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B3026BD-8233-4CE9-BFDD-A9E26AEFE3EF}"/>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9" name="Footer Placeholder 4">
            <a:extLst>
              <a:ext uri="{FF2B5EF4-FFF2-40B4-BE49-F238E27FC236}">
                <a16:creationId xmlns:a16="http://schemas.microsoft.com/office/drawing/2014/main" id="{F7497A78-933C-4B55-BB45-369F31776D56}"/>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0" name="Picture 9">
            <a:extLst>
              <a:ext uri="{FF2B5EF4-FFF2-40B4-BE49-F238E27FC236}">
                <a16:creationId xmlns:a16="http://schemas.microsoft.com/office/drawing/2014/main" id="{E9F42902-D861-43C5-8713-7FC58D73F906}"/>
              </a:ext>
            </a:extLst>
          </p:cNvPr>
          <p:cNvPicPr>
            <a:picLocks noChangeAspect="1"/>
          </p:cNvPicPr>
          <p:nvPr userDrawn="1"/>
        </p:nvPicPr>
        <p:blipFill>
          <a:blip r:embed="rId2"/>
          <a:stretch>
            <a:fillRect/>
          </a:stretch>
        </p:blipFill>
        <p:spPr>
          <a:xfrm>
            <a:off x="2162668" y="18132926"/>
            <a:ext cx="6712052" cy="745668"/>
          </a:xfrm>
          <a:prstGeom prst="rect">
            <a:avLst/>
          </a:prstGeom>
        </p:spPr>
      </p:pic>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6720" userDrawn="1">
          <p15:clr>
            <a:srgbClr val="FBAE40"/>
          </p15:clr>
        </p15:guide>
        <p15:guide id="2" pos="8640" userDrawn="1">
          <p15:clr>
            <a:srgbClr val="FBAE40"/>
          </p15:clr>
        </p15:guide>
        <p15:guide id="3" pos="1350" userDrawn="1">
          <p15:clr>
            <a:srgbClr val="FBAE40"/>
          </p15:clr>
        </p15:guide>
        <p15:guide id="4" pos="15930" userDrawn="1">
          <p15:clr>
            <a:srgbClr val="FBAE40"/>
          </p15:clr>
        </p15:guide>
        <p15:guide id="8" orient="horz" pos="1048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423193-F2CF-43C4-A4FA-5D8A65CDD7AE}"/>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16135952" y="7"/>
            <a:ext cx="11315700" cy="1789063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2135982" y="1395229"/>
            <a:ext cx="11837194" cy="2509125"/>
          </a:xfrm>
        </p:spPr>
        <p:txBody>
          <a:bodyPr/>
          <a:lstStyle>
            <a:lvl1pPr>
              <a:defRPr/>
            </a:lvl1pPr>
          </a:lstStyle>
          <a:p>
            <a:r>
              <a:rPr lang="en-US" dirty="0"/>
              <a:t>Click to edit Title</a:t>
            </a:r>
          </a:p>
        </p:txBody>
      </p: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2143126" y="4722921"/>
            <a:ext cx="11830052" cy="11919160"/>
          </a:xfrm>
        </p:spPr>
        <p:txBody>
          <a:bodyPr lIns="0" tIns="0" rIns="0" bIns="0"/>
          <a:lstStyle>
            <a:lvl1pPr marL="514298" indent="-514298">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1542895"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2571494" indent="-514298">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3600090" indent="-514298">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4628687"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3CEF753B-7A35-4CC6-89CB-A5738AF6852B}"/>
              </a:ext>
            </a:extLst>
          </p:cNvPr>
          <p:cNvPicPr>
            <a:picLocks noChangeAspect="1"/>
          </p:cNvPicPr>
          <p:nvPr userDrawn="1"/>
        </p:nvPicPr>
        <p:blipFill>
          <a:blip r:embed="rId2"/>
          <a:stretch>
            <a:fillRect/>
          </a:stretch>
        </p:blipFill>
        <p:spPr>
          <a:xfrm>
            <a:off x="2162668" y="18132926"/>
            <a:ext cx="7784608" cy="694945"/>
          </a:xfrm>
          <a:prstGeom prst="rect">
            <a:avLst/>
          </a:prstGeom>
        </p:spPr>
      </p:pic>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10483" userDrawn="1">
          <p15:clr>
            <a:srgbClr val="FBAE40"/>
          </p15:clr>
        </p15:guide>
        <p15:guide id="2" pos="8802" userDrawn="1">
          <p15:clr>
            <a:srgbClr val="FBAE40"/>
          </p15:clr>
        </p15:guide>
        <p15:guide id="3" pos="1350" userDrawn="1">
          <p15:clr>
            <a:srgbClr val="FBAE40"/>
          </p15:clr>
        </p15:guide>
        <p15:guide id="4" orient="horz" pos="2957" userDrawn="1">
          <p15:clr>
            <a:srgbClr val="FBAE40"/>
          </p15:clr>
        </p15:guide>
        <p15:guide id="6" orient="horz" pos="1952" userDrawn="1">
          <p15:clr>
            <a:srgbClr val="FBAE40"/>
          </p15:clr>
        </p15:guide>
        <p15:guide id="7" orient="horz" pos="67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16108885" y="9130421"/>
            <a:ext cx="11323123" cy="8760217"/>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16108880" y="1"/>
            <a:ext cx="5587659" cy="893599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21855668" y="1"/>
            <a:ext cx="5587659" cy="893599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2143124" y="1022351"/>
            <a:ext cx="11822636" cy="3729222"/>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2143131" y="485537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2143123" y="5494681"/>
            <a:ext cx="11849513" cy="11147399"/>
          </a:xfrm>
        </p:spPr>
        <p:txBody>
          <a:bodyPr/>
          <a:lstStyle>
            <a:lvl1pPr marL="514298" indent="-514298">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1542895" indent="-514298">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3600090" indent="-514298">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4628687" indent="-514298">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F1AF337-04E3-4F84-A120-0176D637DD23}"/>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12" name="Footer Placeholder 4">
            <a:extLst>
              <a:ext uri="{FF2B5EF4-FFF2-40B4-BE49-F238E27FC236}">
                <a16:creationId xmlns:a16="http://schemas.microsoft.com/office/drawing/2014/main" id="{871C7C77-0C90-4C76-8385-CFF11ECD7701}"/>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3" name="Picture 12">
            <a:extLst>
              <a:ext uri="{FF2B5EF4-FFF2-40B4-BE49-F238E27FC236}">
                <a16:creationId xmlns:a16="http://schemas.microsoft.com/office/drawing/2014/main" id="{6F875B1C-5298-4D74-B12B-A13444EF24B2}"/>
              </a:ext>
            </a:extLst>
          </p:cNvPr>
          <p:cNvPicPr>
            <a:picLocks noChangeAspect="1"/>
          </p:cNvPicPr>
          <p:nvPr userDrawn="1"/>
        </p:nvPicPr>
        <p:blipFill>
          <a:blip r:embed="rId2"/>
          <a:stretch>
            <a:fillRect/>
          </a:stretch>
        </p:blipFill>
        <p:spPr>
          <a:xfrm>
            <a:off x="2162668" y="18132926"/>
            <a:ext cx="6712052" cy="745668"/>
          </a:xfrm>
          <a:prstGeom prst="rect">
            <a:avLst/>
          </a:prstGeom>
        </p:spPr>
      </p:pic>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10483" userDrawn="1">
          <p15:clr>
            <a:srgbClr val="FBAE40"/>
          </p15:clr>
        </p15:guide>
        <p15:guide id="2" pos="8834" userDrawn="1">
          <p15:clr>
            <a:srgbClr val="FBAE40"/>
          </p15:clr>
        </p15:guide>
        <p15:guide id="3" pos="1350" userDrawn="1">
          <p15:clr>
            <a:srgbClr val="FBAE40"/>
          </p15:clr>
        </p15:guide>
        <p15:guide id="4" orient="horz" pos="67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2135982" y="1383972"/>
            <a:ext cx="23152894" cy="2433449"/>
          </a:xfrm>
        </p:spPr>
        <p:txBody>
          <a:bodyPr lIns="0" tIns="0" rIns="0" bIns="0"/>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2135987"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2135982" y="4396106"/>
            <a:ext cx="23152894" cy="11521440"/>
          </a:xfrm>
        </p:spPr>
        <p:txBody>
          <a:bodyPr lIns="0" tIns="0" rIns="0" bIns="0"/>
          <a:lstStyle/>
          <a:p>
            <a:r>
              <a:rPr lang="en-US"/>
              <a:t>Click icon to add chart</a:t>
            </a:r>
            <a:endParaRPr lang="en-US" dirty="0"/>
          </a:p>
        </p:txBody>
      </p:sp>
      <p:sp>
        <p:nvSpPr>
          <p:cNvPr id="11" name="Rectangle 10">
            <a:extLst>
              <a:ext uri="{FF2B5EF4-FFF2-40B4-BE49-F238E27FC236}">
                <a16:creationId xmlns:a16="http://schemas.microsoft.com/office/drawing/2014/main" id="{2543D990-DA2C-4325-9406-725AE2DB1D29}"/>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pic>
        <p:nvPicPr>
          <p:cNvPr id="10" name="Picture 9">
            <a:extLst>
              <a:ext uri="{FF2B5EF4-FFF2-40B4-BE49-F238E27FC236}">
                <a16:creationId xmlns:a16="http://schemas.microsoft.com/office/drawing/2014/main" id="{81C99024-A84A-46CC-AB0A-A16BB66F4820}"/>
              </a:ext>
            </a:extLst>
          </p:cNvPr>
          <p:cNvPicPr>
            <a:picLocks noChangeAspect="1"/>
          </p:cNvPicPr>
          <p:nvPr userDrawn="1"/>
        </p:nvPicPr>
        <p:blipFill>
          <a:blip r:embed="rId2"/>
          <a:stretch>
            <a:fillRect/>
          </a:stretch>
        </p:blipFill>
        <p:spPr>
          <a:xfrm>
            <a:off x="2162668" y="18132926"/>
            <a:ext cx="7784608" cy="694945"/>
          </a:xfrm>
          <a:prstGeom prst="rect">
            <a:avLst/>
          </a:prstGeom>
        </p:spPr>
      </p:pic>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1346" userDrawn="1">
          <p15:clr>
            <a:srgbClr val="FBAE40"/>
          </p15:clr>
        </p15:guide>
        <p15:guide id="3" pos="1593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lth Care-Scientific Pos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46C6DE-EE50-4C00-B84B-020C696CCA3C}"/>
              </a:ext>
            </a:extLst>
          </p:cNvPr>
          <p:cNvSpPr/>
          <p:nvPr userDrawn="1"/>
        </p:nvSpPr>
        <p:spPr>
          <a:xfrm>
            <a:off x="0" y="0"/>
            <a:ext cx="27432000" cy="19202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405B812-0C2D-440B-9027-97013B6B7034}"/>
              </a:ext>
            </a:extLst>
          </p:cNvPr>
          <p:cNvSpPr/>
          <p:nvPr userDrawn="1"/>
        </p:nvSpPr>
        <p:spPr>
          <a:xfrm>
            <a:off x="228600" y="17830800"/>
            <a:ext cx="269748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D4F3AC-D5B1-4C7F-89F6-6416559485B9}"/>
              </a:ext>
            </a:extLst>
          </p:cNvPr>
          <p:cNvSpPr/>
          <p:nvPr userDrawn="1"/>
        </p:nvSpPr>
        <p:spPr>
          <a:xfrm>
            <a:off x="228600" y="228600"/>
            <a:ext cx="26974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820364C-9CF6-45C5-9162-F52FA6B72AB7}"/>
              </a:ext>
            </a:extLst>
          </p:cNvPr>
          <p:cNvSpPr txBox="1"/>
          <p:nvPr userDrawn="1"/>
        </p:nvSpPr>
        <p:spPr>
          <a:xfrm>
            <a:off x="20856957" y="18127203"/>
            <a:ext cx="4514965" cy="615553"/>
          </a:xfrm>
          <a:prstGeom prst="rect">
            <a:avLst/>
          </a:prstGeom>
          <a:noFill/>
        </p:spPr>
        <p:txBody>
          <a:bodyPr wrap="square" lIns="0" tIns="0" rIns="0" bIns="0" rtlCol="0">
            <a:spAutoFit/>
          </a:bodyPr>
          <a:lstStyle/>
          <a:p>
            <a:pPr algn="r"/>
            <a:r>
              <a:rPr lang="en-US" sz="2000" dirty="0"/>
              <a:t>CHANGING MEDICINE.</a:t>
            </a:r>
          </a:p>
          <a:p>
            <a:pPr algn="r"/>
            <a:r>
              <a:rPr lang="en-US" sz="2000" b="1" dirty="0"/>
              <a:t>CHANGING LIVES.</a:t>
            </a:r>
            <a:r>
              <a:rPr lang="en-US" sz="2000" b="1" baseline="30000" dirty="0"/>
              <a:t>®</a:t>
            </a:r>
          </a:p>
        </p:txBody>
      </p:sp>
      <p:grpSp>
        <p:nvGrpSpPr>
          <p:cNvPr id="1025" name="Group 1024">
            <a:extLst>
              <a:ext uri="{FF2B5EF4-FFF2-40B4-BE49-F238E27FC236}">
                <a16:creationId xmlns:a16="http://schemas.microsoft.com/office/drawing/2014/main" id="{439822C7-C2E2-4AFB-9471-97D4BA576CA5}"/>
              </a:ext>
            </a:extLst>
          </p:cNvPr>
          <p:cNvGrpSpPr/>
          <p:nvPr userDrawn="1"/>
        </p:nvGrpSpPr>
        <p:grpSpPr>
          <a:xfrm>
            <a:off x="21731838" y="0"/>
            <a:ext cx="3868295" cy="1581572"/>
            <a:chOff x="20599984" y="228601"/>
            <a:chExt cx="4671378" cy="1909916"/>
          </a:xfrm>
        </p:grpSpPr>
        <p:sp>
          <p:nvSpPr>
            <p:cNvPr id="1024" name="Rectangle 1023">
              <a:extLst>
                <a:ext uri="{FF2B5EF4-FFF2-40B4-BE49-F238E27FC236}">
                  <a16:creationId xmlns:a16="http://schemas.microsoft.com/office/drawing/2014/main" id="{60B65A18-AFA7-48D7-B760-4E8CC5457360}"/>
                </a:ext>
              </a:extLst>
            </p:cNvPr>
            <p:cNvSpPr/>
            <p:nvPr userDrawn="1"/>
          </p:nvSpPr>
          <p:spPr>
            <a:xfrm>
              <a:off x="20599984" y="228601"/>
              <a:ext cx="4671378" cy="1909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descr="A picture containing drawing&#10;&#10;Description automatically generated">
              <a:extLst>
                <a:ext uri="{FF2B5EF4-FFF2-40B4-BE49-F238E27FC236}">
                  <a16:creationId xmlns:a16="http://schemas.microsoft.com/office/drawing/2014/main" id="{CA0E9307-8BDE-413B-BD6E-C3EA6917A32E}"/>
                </a:ext>
              </a:extLst>
            </p:cNvPr>
            <p:cNvPicPr>
              <a:picLocks noChangeAspect="1"/>
            </p:cNvPicPr>
            <p:nvPr userDrawn="1"/>
          </p:nvPicPr>
          <p:blipFill>
            <a:blip r:embed="rId2"/>
            <a:stretch>
              <a:fillRect/>
            </a:stretch>
          </p:blipFill>
          <p:spPr>
            <a:xfrm>
              <a:off x="20880974" y="695164"/>
              <a:ext cx="4114800" cy="1188403"/>
            </a:xfrm>
            <a:prstGeom prst="rect">
              <a:avLst/>
            </a:prstGeom>
          </p:spPr>
        </p:pic>
      </p:grpSp>
      <p:cxnSp>
        <p:nvCxnSpPr>
          <p:cNvPr id="1037" name="Straight Connector 1036">
            <a:extLst>
              <a:ext uri="{FF2B5EF4-FFF2-40B4-BE49-F238E27FC236}">
                <a16:creationId xmlns:a16="http://schemas.microsoft.com/office/drawing/2014/main" id="{00B67F2C-973B-4BE5-A814-8CAC8688E943}"/>
              </a:ext>
            </a:extLst>
          </p:cNvPr>
          <p:cNvCxnSpPr/>
          <p:nvPr userDrawn="1"/>
        </p:nvCxnSpPr>
        <p:spPr>
          <a:xfrm>
            <a:off x="7194884" y="4329418"/>
            <a:ext cx="0" cy="128232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2173456-D0C2-4FD3-AE6B-29F53FD0F54E}"/>
              </a:ext>
            </a:extLst>
          </p:cNvPr>
          <p:cNvCxnSpPr>
            <a:cxnSpLocks/>
          </p:cNvCxnSpPr>
          <p:nvPr userDrawn="1"/>
        </p:nvCxnSpPr>
        <p:spPr>
          <a:xfrm>
            <a:off x="20245137" y="4357030"/>
            <a:ext cx="0" cy="128232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050E248-6491-4DE0-97A9-D252A79F533C}"/>
              </a:ext>
            </a:extLst>
          </p:cNvPr>
          <p:cNvCxnSpPr>
            <a:cxnSpLocks/>
          </p:cNvCxnSpPr>
          <p:nvPr userDrawn="1"/>
        </p:nvCxnSpPr>
        <p:spPr>
          <a:xfrm>
            <a:off x="228600" y="17793291"/>
            <a:ext cx="26974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244F03F-A56F-431C-BF36-7AD43284B023}"/>
              </a:ext>
            </a:extLst>
          </p:cNvPr>
          <p:cNvCxnSpPr>
            <a:cxnSpLocks/>
          </p:cNvCxnSpPr>
          <p:nvPr userDrawn="1"/>
        </p:nvCxnSpPr>
        <p:spPr>
          <a:xfrm>
            <a:off x="228600" y="3699488"/>
            <a:ext cx="26974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06492"/>
      </p:ext>
    </p:extLst>
  </p:cSld>
  <p:clrMapOvr>
    <a:masterClrMapping/>
  </p:clrMapOvr>
  <p:extLst>
    <p:ext uri="{DCECCB84-F9BA-43D5-87BE-67443E8EF086}">
      <p15:sldGuideLst xmlns:p15="http://schemas.microsoft.com/office/powerpoint/2012/main">
        <p15:guide id="2" pos="432" userDrawn="1">
          <p15:clr>
            <a:srgbClr val="FBAE40"/>
          </p15:clr>
        </p15:guide>
        <p15:guide id="3" pos="16848" userDrawn="1">
          <p15:clr>
            <a:srgbClr val="FBAE40"/>
          </p15:clr>
        </p15:guide>
        <p15:guide id="4" pos="144" userDrawn="1">
          <p15:clr>
            <a:srgbClr val="FBAE40"/>
          </p15:clr>
        </p15:guide>
        <p15:guide id="5" pos="17136" userDrawn="1">
          <p15:clr>
            <a:srgbClr val="FBAE40"/>
          </p15:clr>
        </p15:guide>
        <p15:guide id="6" orient="horz" pos="144" userDrawn="1">
          <p15:clr>
            <a:srgbClr val="FBAE40"/>
          </p15:clr>
        </p15:guide>
        <p15:guide id="7" orient="horz" pos="2304" userDrawn="1">
          <p15:clr>
            <a:srgbClr val="FBAE40"/>
          </p15:clr>
        </p15:guide>
        <p15:guide id="8" orient="horz" pos="11952" userDrawn="1">
          <p15:clr>
            <a:srgbClr val="FBAE40"/>
          </p15:clr>
        </p15:guide>
        <p15:guide id="9" orient="horz" pos="11664" userDrawn="1">
          <p15:clr>
            <a:srgbClr val="FBAE40"/>
          </p15:clr>
        </p15:guide>
        <p15:guide id="10" orient="horz" pos="2736" userDrawn="1">
          <p15:clr>
            <a:srgbClr val="FBAE40"/>
          </p15:clr>
        </p15:guide>
        <p15:guide id="11" orient="horz" pos="11232" userDrawn="1">
          <p15:clr>
            <a:srgbClr val="FBAE40"/>
          </p15:clr>
        </p15:guide>
        <p15:guide id="12" orient="horz" pos="10800" userDrawn="1">
          <p15:clr>
            <a:srgbClr val="FBAE40"/>
          </p15:clr>
        </p15:guide>
        <p15:guide id="13" pos="4320" userDrawn="1">
          <p15:clr>
            <a:srgbClr val="FBAE40"/>
          </p15:clr>
        </p15:guide>
        <p15:guide id="14" pos="4752" userDrawn="1">
          <p15:clr>
            <a:srgbClr val="FBAE40"/>
          </p15:clr>
        </p15:guide>
        <p15:guide id="15" pos="12528" userDrawn="1">
          <p15:clr>
            <a:srgbClr val="FBAE40"/>
          </p15:clr>
        </p15:guide>
        <p15:guide id="16" pos="12960" userDrawn="1">
          <p15:clr>
            <a:srgbClr val="FBAE40"/>
          </p15:clr>
        </p15:guide>
        <p15:guide id="17" orient="horz" pos="432" userDrawn="1">
          <p15:clr>
            <a:srgbClr val="FBAE40"/>
          </p15:clr>
        </p15:guide>
        <p15:guide id="18" orient="horz" pos="2016" userDrawn="1">
          <p15:clr>
            <a:srgbClr val="FBAE40"/>
          </p15:clr>
        </p15:guide>
        <p15:guide id="19" pos="6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COM-Scientific Pos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46C6DE-EE50-4C00-B84B-020C696CCA3C}"/>
              </a:ext>
            </a:extLst>
          </p:cNvPr>
          <p:cNvSpPr/>
          <p:nvPr userDrawn="1"/>
        </p:nvSpPr>
        <p:spPr>
          <a:xfrm>
            <a:off x="0" y="0"/>
            <a:ext cx="27432000" cy="19202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405B812-0C2D-440B-9027-97013B6B7034}"/>
              </a:ext>
            </a:extLst>
          </p:cNvPr>
          <p:cNvSpPr/>
          <p:nvPr userDrawn="1"/>
        </p:nvSpPr>
        <p:spPr>
          <a:xfrm>
            <a:off x="228600" y="17830800"/>
            <a:ext cx="269748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D4F3AC-D5B1-4C7F-89F6-6416559485B9}"/>
              </a:ext>
            </a:extLst>
          </p:cNvPr>
          <p:cNvSpPr/>
          <p:nvPr userDrawn="1"/>
        </p:nvSpPr>
        <p:spPr>
          <a:xfrm>
            <a:off x="228600" y="228600"/>
            <a:ext cx="26974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820364C-9CF6-45C5-9162-F52FA6B72AB7}"/>
              </a:ext>
            </a:extLst>
          </p:cNvPr>
          <p:cNvSpPr txBox="1"/>
          <p:nvPr userDrawn="1"/>
        </p:nvSpPr>
        <p:spPr>
          <a:xfrm>
            <a:off x="20856957" y="18127203"/>
            <a:ext cx="4514965" cy="615553"/>
          </a:xfrm>
          <a:prstGeom prst="rect">
            <a:avLst/>
          </a:prstGeom>
          <a:noFill/>
        </p:spPr>
        <p:txBody>
          <a:bodyPr wrap="square" lIns="0" tIns="0" rIns="0" bIns="0" rtlCol="0">
            <a:spAutoFit/>
          </a:bodyPr>
          <a:lstStyle/>
          <a:p>
            <a:pPr algn="r"/>
            <a:r>
              <a:rPr lang="en-US" sz="2000" dirty="0"/>
              <a:t>CHANGING MEDICINE.</a:t>
            </a:r>
          </a:p>
          <a:p>
            <a:pPr algn="r"/>
            <a:r>
              <a:rPr lang="en-US" sz="2000" b="1" dirty="0"/>
              <a:t>CHANGING LIVES.</a:t>
            </a:r>
            <a:r>
              <a:rPr lang="en-US" sz="2000" b="1" baseline="30000" dirty="0"/>
              <a:t>®</a:t>
            </a:r>
          </a:p>
        </p:txBody>
      </p:sp>
      <p:cxnSp>
        <p:nvCxnSpPr>
          <p:cNvPr id="1037" name="Straight Connector 1036">
            <a:extLst>
              <a:ext uri="{FF2B5EF4-FFF2-40B4-BE49-F238E27FC236}">
                <a16:creationId xmlns:a16="http://schemas.microsoft.com/office/drawing/2014/main" id="{00B67F2C-973B-4BE5-A814-8CAC8688E943}"/>
              </a:ext>
            </a:extLst>
          </p:cNvPr>
          <p:cNvCxnSpPr/>
          <p:nvPr userDrawn="1"/>
        </p:nvCxnSpPr>
        <p:spPr>
          <a:xfrm>
            <a:off x="7194884" y="4329418"/>
            <a:ext cx="0" cy="128232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2173456-D0C2-4FD3-AE6B-29F53FD0F54E}"/>
              </a:ext>
            </a:extLst>
          </p:cNvPr>
          <p:cNvCxnSpPr>
            <a:cxnSpLocks/>
          </p:cNvCxnSpPr>
          <p:nvPr userDrawn="1"/>
        </p:nvCxnSpPr>
        <p:spPr>
          <a:xfrm>
            <a:off x="20245137" y="4357030"/>
            <a:ext cx="0" cy="128232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050E248-6491-4DE0-97A9-D252A79F533C}"/>
              </a:ext>
            </a:extLst>
          </p:cNvPr>
          <p:cNvCxnSpPr>
            <a:cxnSpLocks/>
          </p:cNvCxnSpPr>
          <p:nvPr userDrawn="1"/>
        </p:nvCxnSpPr>
        <p:spPr>
          <a:xfrm>
            <a:off x="228600" y="17793291"/>
            <a:ext cx="26974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244F03F-A56F-431C-BF36-7AD43284B023}"/>
              </a:ext>
            </a:extLst>
          </p:cNvPr>
          <p:cNvCxnSpPr>
            <a:cxnSpLocks/>
          </p:cNvCxnSpPr>
          <p:nvPr userDrawn="1"/>
        </p:nvCxnSpPr>
        <p:spPr>
          <a:xfrm>
            <a:off x="228600" y="3699488"/>
            <a:ext cx="26974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4FC0DDE-02AA-4A3E-B58D-3CFFF6E2E019}"/>
              </a:ext>
            </a:extLst>
          </p:cNvPr>
          <p:cNvSpPr/>
          <p:nvPr userDrawn="1"/>
        </p:nvSpPr>
        <p:spPr>
          <a:xfrm>
            <a:off x="21731838" y="0"/>
            <a:ext cx="3868295" cy="2183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EAF67168-E9EA-47A6-AD00-47739322AE33}"/>
              </a:ext>
            </a:extLst>
          </p:cNvPr>
          <p:cNvPicPr>
            <a:picLocks noChangeAspect="1"/>
          </p:cNvPicPr>
          <p:nvPr userDrawn="1"/>
        </p:nvPicPr>
        <p:blipFill>
          <a:blip r:embed="rId2"/>
          <a:stretch>
            <a:fillRect/>
          </a:stretch>
        </p:blipFill>
        <p:spPr>
          <a:xfrm>
            <a:off x="21965724" y="386353"/>
            <a:ext cx="3406198" cy="1605356"/>
          </a:xfrm>
          <a:prstGeom prst="rect">
            <a:avLst/>
          </a:prstGeom>
        </p:spPr>
      </p:pic>
    </p:spTree>
    <p:extLst>
      <p:ext uri="{BB962C8B-B14F-4D97-AF65-F5344CB8AC3E}">
        <p14:creationId xmlns:p14="http://schemas.microsoft.com/office/powerpoint/2010/main" val="894383167"/>
      </p:ext>
    </p:extLst>
  </p:cSld>
  <p:clrMapOvr>
    <a:masterClrMapping/>
  </p:clrMapOvr>
  <p:extLst>
    <p:ext uri="{DCECCB84-F9BA-43D5-87BE-67443E8EF086}">
      <p15:sldGuideLst xmlns:p15="http://schemas.microsoft.com/office/powerpoint/2012/main">
        <p15:guide id="2" pos="432">
          <p15:clr>
            <a:srgbClr val="FBAE40"/>
          </p15:clr>
        </p15:guide>
        <p15:guide id="3" pos="16848">
          <p15:clr>
            <a:srgbClr val="FBAE40"/>
          </p15:clr>
        </p15:guide>
        <p15:guide id="4" pos="144">
          <p15:clr>
            <a:srgbClr val="FBAE40"/>
          </p15:clr>
        </p15:guide>
        <p15:guide id="5" pos="17136">
          <p15:clr>
            <a:srgbClr val="FBAE40"/>
          </p15:clr>
        </p15:guide>
        <p15:guide id="6" orient="horz" pos="144">
          <p15:clr>
            <a:srgbClr val="FBAE40"/>
          </p15:clr>
        </p15:guide>
        <p15:guide id="7" orient="horz" pos="2304">
          <p15:clr>
            <a:srgbClr val="FBAE40"/>
          </p15:clr>
        </p15:guide>
        <p15:guide id="8" orient="horz" pos="11952">
          <p15:clr>
            <a:srgbClr val="FBAE40"/>
          </p15:clr>
        </p15:guide>
        <p15:guide id="9" orient="horz" pos="11664">
          <p15:clr>
            <a:srgbClr val="FBAE40"/>
          </p15:clr>
        </p15:guide>
        <p15:guide id="10" orient="horz" pos="2736">
          <p15:clr>
            <a:srgbClr val="FBAE40"/>
          </p15:clr>
        </p15:guide>
        <p15:guide id="11" orient="horz" pos="11232">
          <p15:clr>
            <a:srgbClr val="FBAE40"/>
          </p15:clr>
        </p15:guide>
        <p15:guide id="12" orient="horz" pos="10800">
          <p15:clr>
            <a:srgbClr val="FBAE40"/>
          </p15:clr>
        </p15:guide>
        <p15:guide id="13" pos="4320">
          <p15:clr>
            <a:srgbClr val="FBAE40"/>
          </p15:clr>
        </p15:guide>
        <p15:guide id="14" pos="4752">
          <p15:clr>
            <a:srgbClr val="FBAE40"/>
          </p15:clr>
        </p15:guide>
        <p15:guide id="15" pos="12528">
          <p15:clr>
            <a:srgbClr val="FBAE40"/>
          </p15:clr>
        </p15:guide>
        <p15:guide id="16" pos="12960">
          <p15:clr>
            <a:srgbClr val="FBAE40"/>
          </p15:clr>
        </p15:guide>
        <p15:guide id="17" orient="horz" pos="432">
          <p15:clr>
            <a:srgbClr val="FBAE40"/>
          </p15:clr>
        </p15:guide>
        <p15:guide id="18" orient="horz" pos="2016">
          <p15:clr>
            <a:srgbClr val="FBAE40"/>
          </p15:clr>
        </p15:guide>
        <p15:guide id="19" pos="6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ISFCH-Scientific Pos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46C6DE-EE50-4C00-B84B-020C696CCA3C}"/>
              </a:ext>
            </a:extLst>
          </p:cNvPr>
          <p:cNvSpPr/>
          <p:nvPr userDrawn="1"/>
        </p:nvSpPr>
        <p:spPr>
          <a:xfrm>
            <a:off x="0" y="0"/>
            <a:ext cx="27432000" cy="19202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2D4F3AC-D5B1-4C7F-89F6-6416559485B9}"/>
              </a:ext>
            </a:extLst>
          </p:cNvPr>
          <p:cNvSpPr/>
          <p:nvPr userDrawn="1"/>
        </p:nvSpPr>
        <p:spPr>
          <a:xfrm>
            <a:off x="228600" y="228600"/>
            <a:ext cx="26974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7E3177-352A-46CA-B47E-399010E1E10D}"/>
              </a:ext>
            </a:extLst>
          </p:cNvPr>
          <p:cNvSpPr/>
          <p:nvPr userDrawn="1"/>
        </p:nvSpPr>
        <p:spPr>
          <a:xfrm>
            <a:off x="21731838" y="0"/>
            <a:ext cx="3868295" cy="1581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automatically generated">
            <a:extLst>
              <a:ext uri="{FF2B5EF4-FFF2-40B4-BE49-F238E27FC236}">
                <a16:creationId xmlns:a16="http://schemas.microsoft.com/office/drawing/2014/main" id="{9717451B-B14D-49C2-AF3E-8DC76C93D80F}"/>
              </a:ext>
            </a:extLst>
          </p:cNvPr>
          <p:cNvPicPr>
            <a:picLocks noChangeAspect="1"/>
          </p:cNvPicPr>
          <p:nvPr userDrawn="1"/>
        </p:nvPicPr>
        <p:blipFill>
          <a:blip r:embed="rId2"/>
          <a:stretch>
            <a:fillRect/>
          </a:stretch>
        </p:blipFill>
        <p:spPr>
          <a:xfrm>
            <a:off x="21839483" y="333867"/>
            <a:ext cx="3605815" cy="1274614"/>
          </a:xfrm>
          <a:prstGeom prst="rect">
            <a:avLst/>
          </a:prstGeom>
        </p:spPr>
      </p:pic>
      <p:sp>
        <p:nvSpPr>
          <p:cNvPr id="14" name="Rectangle 13">
            <a:extLst>
              <a:ext uri="{FF2B5EF4-FFF2-40B4-BE49-F238E27FC236}">
                <a16:creationId xmlns:a16="http://schemas.microsoft.com/office/drawing/2014/main" id="{D405B812-0C2D-440B-9027-97013B6B7034}"/>
              </a:ext>
            </a:extLst>
          </p:cNvPr>
          <p:cNvSpPr/>
          <p:nvPr userDrawn="1"/>
        </p:nvSpPr>
        <p:spPr>
          <a:xfrm>
            <a:off x="228600" y="17830800"/>
            <a:ext cx="269748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820364C-9CF6-45C5-9162-F52FA6B72AB7}"/>
              </a:ext>
            </a:extLst>
          </p:cNvPr>
          <p:cNvSpPr txBox="1"/>
          <p:nvPr userDrawn="1"/>
        </p:nvSpPr>
        <p:spPr>
          <a:xfrm>
            <a:off x="20856957" y="18127203"/>
            <a:ext cx="4514965" cy="615553"/>
          </a:xfrm>
          <a:prstGeom prst="rect">
            <a:avLst/>
          </a:prstGeom>
          <a:noFill/>
        </p:spPr>
        <p:txBody>
          <a:bodyPr wrap="square" lIns="0" tIns="0" rIns="0" bIns="0" rtlCol="0">
            <a:spAutoFit/>
          </a:bodyPr>
          <a:lstStyle/>
          <a:p>
            <a:pPr algn="r"/>
            <a:r>
              <a:rPr lang="en-US" sz="2000" dirty="0"/>
              <a:t>CHANGING MEDICINE.</a:t>
            </a:r>
          </a:p>
          <a:p>
            <a:pPr algn="r"/>
            <a:r>
              <a:rPr lang="en-US" sz="2000" b="1" dirty="0"/>
              <a:t>CHANGING LIVES.</a:t>
            </a:r>
            <a:r>
              <a:rPr lang="en-US" sz="2000" b="1" baseline="30000" dirty="0"/>
              <a:t>®</a:t>
            </a:r>
          </a:p>
        </p:txBody>
      </p:sp>
      <p:cxnSp>
        <p:nvCxnSpPr>
          <p:cNvPr id="1037" name="Straight Connector 1036">
            <a:extLst>
              <a:ext uri="{FF2B5EF4-FFF2-40B4-BE49-F238E27FC236}">
                <a16:creationId xmlns:a16="http://schemas.microsoft.com/office/drawing/2014/main" id="{00B67F2C-973B-4BE5-A814-8CAC8688E943}"/>
              </a:ext>
            </a:extLst>
          </p:cNvPr>
          <p:cNvCxnSpPr/>
          <p:nvPr userDrawn="1"/>
        </p:nvCxnSpPr>
        <p:spPr>
          <a:xfrm>
            <a:off x="7194884" y="4329418"/>
            <a:ext cx="0" cy="128232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2173456-D0C2-4FD3-AE6B-29F53FD0F54E}"/>
              </a:ext>
            </a:extLst>
          </p:cNvPr>
          <p:cNvCxnSpPr>
            <a:cxnSpLocks/>
          </p:cNvCxnSpPr>
          <p:nvPr userDrawn="1"/>
        </p:nvCxnSpPr>
        <p:spPr>
          <a:xfrm>
            <a:off x="20245137" y="4357030"/>
            <a:ext cx="0" cy="128232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050E248-6491-4DE0-97A9-D252A79F533C}"/>
              </a:ext>
            </a:extLst>
          </p:cNvPr>
          <p:cNvCxnSpPr>
            <a:cxnSpLocks/>
          </p:cNvCxnSpPr>
          <p:nvPr userDrawn="1"/>
        </p:nvCxnSpPr>
        <p:spPr>
          <a:xfrm>
            <a:off x="228600" y="17793291"/>
            <a:ext cx="26974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244F03F-A56F-431C-BF36-7AD43284B023}"/>
              </a:ext>
            </a:extLst>
          </p:cNvPr>
          <p:cNvCxnSpPr>
            <a:cxnSpLocks/>
          </p:cNvCxnSpPr>
          <p:nvPr userDrawn="1"/>
        </p:nvCxnSpPr>
        <p:spPr>
          <a:xfrm>
            <a:off x="228600" y="3699488"/>
            <a:ext cx="26974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831997"/>
      </p:ext>
    </p:extLst>
  </p:cSld>
  <p:clrMapOvr>
    <a:masterClrMapping/>
  </p:clrMapOvr>
  <p:extLst>
    <p:ext uri="{DCECCB84-F9BA-43D5-87BE-67443E8EF086}">
      <p15:sldGuideLst xmlns:p15="http://schemas.microsoft.com/office/powerpoint/2012/main">
        <p15:guide id="2" pos="432">
          <p15:clr>
            <a:srgbClr val="FBAE40"/>
          </p15:clr>
        </p15:guide>
        <p15:guide id="3" pos="16848">
          <p15:clr>
            <a:srgbClr val="FBAE40"/>
          </p15:clr>
        </p15:guide>
        <p15:guide id="4" pos="144">
          <p15:clr>
            <a:srgbClr val="FBAE40"/>
          </p15:clr>
        </p15:guide>
        <p15:guide id="5" pos="17136">
          <p15:clr>
            <a:srgbClr val="FBAE40"/>
          </p15:clr>
        </p15:guide>
        <p15:guide id="6" orient="horz" pos="144">
          <p15:clr>
            <a:srgbClr val="FBAE40"/>
          </p15:clr>
        </p15:guide>
        <p15:guide id="7" orient="horz" pos="2304">
          <p15:clr>
            <a:srgbClr val="FBAE40"/>
          </p15:clr>
        </p15:guide>
        <p15:guide id="8" orient="horz" pos="11952">
          <p15:clr>
            <a:srgbClr val="FBAE40"/>
          </p15:clr>
        </p15:guide>
        <p15:guide id="9" orient="horz" pos="11664">
          <p15:clr>
            <a:srgbClr val="FBAE40"/>
          </p15:clr>
        </p15:guide>
        <p15:guide id="10" orient="horz" pos="2736">
          <p15:clr>
            <a:srgbClr val="FBAE40"/>
          </p15:clr>
        </p15:guide>
        <p15:guide id="11" orient="horz" pos="11232">
          <p15:clr>
            <a:srgbClr val="FBAE40"/>
          </p15:clr>
        </p15:guide>
        <p15:guide id="12" orient="horz" pos="10800">
          <p15:clr>
            <a:srgbClr val="FBAE40"/>
          </p15:clr>
        </p15:guide>
        <p15:guide id="13" pos="4320">
          <p15:clr>
            <a:srgbClr val="FBAE40"/>
          </p15:clr>
        </p15:guide>
        <p15:guide id="14" pos="4752">
          <p15:clr>
            <a:srgbClr val="FBAE40"/>
          </p15:clr>
        </p15:guide>
        <p15:guide id="15" pos="12528">
          <p15:clr>
            <a:srgbClr val="FBAE40"/>
          </p15:clr>
        </p15:guide>
        <p15:guide id="16" pos="12960">
          <p15:clr>
            <a:srgbClr val="FBAE40"/>
          </p15:clr>
        </p15:guide>
        <p15:guide id="17" orient="horz" pos="432">
          <p15:clr>
            <a:srgbClr val="FBAE40"/>
          </p15:clr>
        </p15:guide>
        <p15:guide id="18" orient="horz" pos="2016">
          <p15:clr>
            <a:srgbClr val="FBAE40"/>
          </p15:clr>
        </p15:guide>
        <p15:guide id="19"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FA97D39-3D82-4E10-B998-60D25A78677A}"/>
              </a:ext>
            </a:extLst>
          </p:cNvPr>
          <p:cNvSpPr>
            <a:spLocks noGrp="1"/>
          </p:cNvSpPr>
          <p:nvPr>
            <p:ph type="ftr" sz="quarter" idx="3"/>
          </p:nvPr>
        </p:nvSpPr>
        <p:spPr>
          <a:xfrm>
            <a:off x="8841603" y="955190"/>
            <a:ext cx="6651520" cy="2630872"/>
          </a:xfrm>
          <a:prstGeom prst="rect">
            <a:avLst/>
          </a:prstGeom>
          <a:noFill/>
        </p:spPr>
        <p:txBody>
          <a:bodyPr vert="horz" lIns="0" tIns="0" rIns="0" bIns="0" rtlCol="0" anchor="ctr"/>
          <a:lstStyle>
            <a:lvl1pPr algn="l">
              <a:defRPr sz="45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grpSp>
        <p:nvGrpSpPr>
          <p:cNvPr id="4" name="Group 3">
            <a:extLst>
              <a:ext uri="{FF2B5EF4-FFF2-40B4-BE49-F238E27FC236}">
                <a16:creationId xmlns:a16="http://schemas.microsoft.com/office/drawing/2014/main" id="{2CF9853B-D819-44D4-B26A-098571D4BC78}"/>
              </a:ext>
            </a:extLst>
          </p:cNvPr>
          <p:cNvGrpSpPr/>
          <p:nvPr userDrawn="1"/>
        </p:nvGrpSpPr>
        <p:grpSpPr>
          <a:xfrm>
            <a:off x="2132416" y="3340"/>
            <a:ext cx="6060989" cy="3582718"/>
            <a:chOff x="947738" y="1193"/>
            <a:chExt cx="2693773" cy="1279542"/>
          </a:xfrm>
        </p:grpSpPr>
        <p:sp>
          <p:nvSpPr>
            <p:cNvPr id="9" name="Rectangle 8">
              <a:extLst>
                <a:ext uri="{FF2B5EF4-FFF2-40B4-BE49-F238E27FC236}">
                  <a16:creationId xmlns:a16="http://schemas.microsoft.com/office/drawing/2014/main" id="{16EC2438-94E0-4859-A72B-7264ABFFA282}"/>
                </a:ext>
              </a:extLst>
            </p:cNvPr>
            <p:cNvSpPr/>
            <p:nvPr userDrawn="1"/>
          </p:nvSpPr>
          <p:spPr>
            <a:xfrm>
              <a:off x="947738" y="1193"/>
              <a:ext cx="2693773" cy="1279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pic>
          <p:nvPicPr>
            <p:cNvPr id="10" name="Picture 9" descr="A picture containing drawing&#10;&#10;Description automatically generated">
              <a:extLst>
                <a:ext uri="{FF2B5EF4-FFF2-40B4-BE49-F238E27FC236}">
                  <a16:creationId xmlns:a16="http://schemas.microsoft.com/office/drawing/2014/main" id="{A2B6BA61-7EEC-43A8-9C9C-3F63A9B447E1}"/>
                </a:ext>
              </a:extLst>
            </p:cNvPr>
            <p:cNvPicPr>
              <a:picLocks noChangeAspect="1"/>
            </p:cNvPicPr>
            <p:nvPr userDrawn="1"/>
          </p:nvPicPr>
          <p:blipFill>
            <a:blip r:embed="rId2"/>
            <a:stretch>
              <a:fillRect/>
            </a:stretch>
          </p:blipFill>
          <p:spPr>
            <a:xfrm>
              <a:off x="1167945" y="341138"/>
              <a:ext cx="2253360" cy="650796"/>
            </a:xfrm>
            <a:prstGeom prst="rect">
              <a:avLst/>
            </a:prstGeom>
          </p:spPr>
        </p:pic>
      </p:gr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2160224" y="6117723"/>
            <a:ext cx="13850381" cy="7439690"/>
          </a:xfrm>
        </p:spPr>
        <p:txBody>
          <a:bodyPr anchor="ctr" anchorCtr="0">
            <a:normAutofit/>
          </a:bodyPr>
          <a:lstStyle>
            <a:lvl1pPr algn="l">
              <a:defRPr sz="12373"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2160220" y="13557416"/>
            <a:ext cx="13850384" cy="1385432"/>
          </a:xfrm>
        </p:spPr>
        <p:txBody>
          <a:bodyPr/>
          <a:lstStyle>
            <a:lvl1pPr marL="0" indent="0" algn="l">
              <a:buNone/>
              <a:defRPr sz="5400" b="1">
                <a:solidFill>
                  <a:schemeClr val="tx1"/>
                </a:solidFill>
              </a:defRPr>
            </a:lvl1pPr>
            <a:lvl2pPr marL="1028597" indent="0" algn="ctr">
              <a:buNone/>
              <a:defRPr sz="4500"/>
            </a:lvl2pPr>
            <a:lvl3pPr marL="2057195" indent="0" algn="ctr">
              <a:buNone/>
              <a:defRPr sz="4050"/>
            </a:lvl3pPr>
            <a:lvl4pPr marL="3085792" indent="0" algn="ctr">
              <a:buNone/>
              <a:defRPr sz="3600"/>
            </a:lvl4pPr>
            <a:lvl5pPr marL="4114388" indent="0" algn="ctr">
              <a:buNone/>
              <a:defRPr sz="3600"/>
            </a:lvl5pPr>
            <a:lvl6pPr marL="5142985" indent="0" algn="ctr">
              <a:buNone/>
              <a:defRPr sz="3600"/>
            </a:lvl6pPr>
            <a:lvl7pPr marL="6171584" indent="0" algn="ctr">
              <a:buNone/>
              <a:defRPr sz="3600"/>
            </a:lvl7pPr>
            <a:lvl8pPr marL="7200180" indent="0" algn="ctr">
              <a:buNone/>
              <a:defRPr sz="3600"/>
            </a:lvl8pPr>
            <a:lvl9pPr marL="8228777" indent="0" algn="ctr">
              <a:buNone/>
              <a:defRPr sz="3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2160216" y="14852688"/>
            <a:ext cx="13850384" cy="1386865"/>
          </a:xfrm>
        </p:spPr>
        <p:txBody>
          <a:bodyPr>
            <a:normAutofit/>
          </a:bodyPr>
          <a:lstStyle>
            <a:lvl1pPr marL="0" indent="0">
              <a:buNone/>
              <a:defRPr sz="5400">
                <a:solidFill>
                  <a:schemeClr val="tx1"/>
                </a:solidFill>
              </a:defRPr>
            </a:lvl1pPr>
            <a:lvl2pPr marL="1028597" indent="0">
              <a:buNone/>
              <a:defRPr/>
            </a:lvl2pPr>
            <a:lvl3pPr marL="2057195" indent="0">
              <a:buNone/>
              <a:defRPr/>
            </a:lvl3pPr>
            <a:lvl4pPr marL="3085792" indent="0">
              <a:buNone/>
              <a:defRPr/>
            </a:lvl4pPr>
            <a:lvl5pPr marL="4114388"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17154265" y="0"/>
            <a:ext cx="10277735" cy="192024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12" name="TextBox 11">
            <a:extLst>
              <a:ext uri="{FF2B5EF4-FFF2-40B4-BE49-F238E27FC236}">
                <a16:creationId xmlns:a16="http://schemas.microsoft.com/office/drawing/2014/main" id="{15BE8632-0193-489E-AB41-1193058D6D80}"/>
              </a:ext>
            </a:extLst>
          </p:cNvPr>
          <p:cNvSpPr txBox="1"/>
          <p:nvPr userDrawn="1"/>
        </p:nvSpPr>
        <p:spPr>
          <a:xfrm>
            <a:off x="2160226" y="17126910"/>
            <a:ext cx="4514965" cy="900246"/>
          </a:xfrm>
          <a:prstGeom prst="rect">
            <a:avLst/>
          </a:prstGeom>
          <a:noFill/>
        </p:spPr>
        <p:txBody>
          <a:bodyPr wrap="square" lIns="0" tIns="0" rIns="0" bIns="0" rtlCol="0">
            <a:spAutoFit/>
          </a:bodyPr>
          <a:lstStyle/>
          <a:p>
            <a:r>
              <a:rPr lang="en-US" sz="2925" dirty="0"/>
              <a:t>CHANGING MEDICINE.</a:t>
            </a:r>
          </a:p>
          <a:p>
            <a:r>
              <a:rPr lang="en-US" sz="2925" b="1" dirty="0"/>
              <a:t>CHANGING LIVES.</a:t>
            </a:r>
            <a:r>
              <a:rPr lang="en-US" sz="2925" b="1" baseline="30000" dirty="0"/>
              <a:t>®</a:t>
            </a:r>
          </a:p>
        </p:txBody>
      </p:sp>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13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6ACD65-4DC5-40D8-89A9-EBA0997790E8}"/>
              </a:ext>
            </a:extLst>
          </p:cNvPr>
          <p:cNvSpPr/>
          <p:nvPr userDrawn="1"/>
        </p:nvSpPr>
        <p:spPr>
          <a:xfrm>
            <a:off x="2135981" y="14053438"/>
            <a:ext cx="717543" cy="10341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2853530" y="14053438"/>
            <a:ext cx="4793300" cy="715581"/>
          </a:xfrm>
          <a:solidFill>
            <a:schemeClr val="tx1"/>
          </a:solidFill>
          <a:ln>
            <a:noFill/>
          </a:ln>
        </p:spPr>
        <p:txBody>
          <a:bodyPr wrap="none" lIns="91440" tIns="45720" rIns="91440" bIns="45720">
            <a:spAutoFit/>
          </a:bodyPr>
          <a:lstStyle>
            <a:lvl1pPr marL="0" indent="0">
              <a:buNone/>
              <a:defRPr sz="405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2135987" y="9428092"/>
            <a:ext cx="16117463" cy="3249033"/>
          </a:xfrm>
        </p:spPr>
        <p:txBody>
          <a:bodyPr lIns="0" tIns="0" rIns="0" bIns="0" anchor="t" anchorCtr="0">
            <a:noAutofit/>
          </a:bodyPr>
          <a:lstStyle>
            <a:lvl1pPr algn="l">
              <a:defRPr sz="13498"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2151216" y="6898543"/>
            <a:ext cx="16103264" cy="1022350"/>
          </a:xfrm>
          <a:prstGeom prst="rect">
            <a:avLst/>
          </a:prstGeom>
          <a:noFill/>
        </p:spPr>
        <p:txBody>
          <a:bodyPr vert="horz" lIns="0" tIns="0" rIns="0" bIns="0" rtlCol="0" anchor="ctr"/>
          <a:lstStyle>
            <a:lvl1pPr algn="l">
              <a:defRPr sz="4050" b="0">
                <a:solidFill>
                  <a:schemeClr val="tx1"/>
                </a:solidFill>
              </a:defRPr>
            </a:lvl1pPr>
          </a:lstStyle>
          <a:p>
            <a:r>
              <a:rPr lang="en-US" dirty="0"/>
              <a:t>Insert-&gt;Header and Footer-&gt;Type Customizable Name</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2191789" y="8481796"/>
            <a:ext cx="172919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9BBED86-49CF-4239-8A6A-DEFA86DD633E}"/>
              </a:ext>
            </a:extLst>
          </p:cNvPr>
          <p:cNvSpPr/>
          <p:nvPr userDrawn="1"/>
        </p:nvSpPr>
        <p:spPr>
          <a:xfrm>
            <a:off x="19429458" y="3340"/>
            <a:ext cx="6060989" cy="3582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pic>
        <p:nvPicPr>
          <p:cNvPr id="7" name="Picture 6" descr="A picture containing drawing&#10;&#10;Description automatically generated">
            <a:extLst>
              <a:ext uri="{FF2B5EF4-FFF2-40B4-BE49-F238E27FC236}">
                <a16:creationId xmlns:a16="http://schemas.microsoft.com/office/drawing/2014/main" id="{51971D5E-F8D2-4F9C-84DC-F9E6A3A1A8D9}"/>
              </a:ext>
            </a:extLst>
          </p:cNvPr>
          <p:cNvPicPr>
            <a:picLocks noChangeAspect="1"/>
          </p:cNvPicPr>
          <p:nvPr userDrawn="1"/>
        </p:nvPicPr>
        <p:blipFill>
          <a:blip r:embed="rId2"/>
          <a:stretch>
            <a:fillRect/>
          </a:stretch>
        </p:blipFill>
        <p:spPr>
          <a:xfrm>
            <a:off x="19924918" y="955186"/>
            <a:ext cx="5070060" cy="1822229"/>
          </a:xfrm>
          <a:prstGeom prst="rect">
            <a:avLst/>
          </a:prstGeom>
        </p:spPr>
      </p:pic>
      <p:sp>
        <p:nvSpPr>
          <p:cNvPr id="8" name="TextBox 7">
            <a:extLst>
              <a:ext uri="{FF2B5EF4-FFF2-40B4-BE49-F238E27FC236}">
                <a16:creationId xmlns:a16="http://schemas.microsoft.com/office/drawing/2014/main" id="{50FDE2FD-1218-40E0-896A-63C35AD74B3C}"/>
              </a:ext>
            </a:extLst>
          </p:cNvPr>
          <p:cNvSpPr txBox="1"/>
          <p:nvPr userDrawn="1"/>
        </p:nvSpPr>
        <p:spPr>
          <a:xfrm>
            <a:off x="19924921" y="17126910"/>
            <a:ext cx="4514965" cy="900246"/>
          </a:xfrm>
          <a:prstGeom prst="rect">
            <a:avLst/>
          </a:prstGeom>
          <a:noFill/>
        </p:spPr>
        <p:txBody>
          <a:bodyPr wrap="square" lIns="0" tIns="0" rIns="0" bIns="0" rtlCol="0">
            <a:spAutoFit/>
          </a:bodyPr>
          <a:lstStyle/>
          <a:p>
            <a:r>
              <a:rPr lang="en-US" sz="2925" dirty="0"/>
              <a:t>CHANGING MEDICINE.</a:t>
            </a:r>
          </a:p>
          <a:p>
            <a:r>
              <a:rPr lang="en-US" sz="2925" b="1" dirty="0"/>
              <a:t>CHANGING KIDS’ LIVES.</a:t>
            </a:r>
            <a:r>
              <a:rPr lang="en-US" sz="2925" b="1" baseline="30000" dirty="0"/>
              <a:t>®</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2410365" y="14341938"/>
            <a:ext cx="320353" cy="421044"/>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gr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19924921" y="8481804"/>
            <a:ext cx="5565521" cy="4195321"/>
          </a:xfrm>
        </p:spPr>
        <p:txBody>
          <a:bodyPr vert="horz" anchor="ctr" anchorCtr="0">
            <a:noAutofit/>
          </a:bodyPr>
          <a:lstStyle>
            <a:lvl1pPr marL="0" marR="0" indent="0" algn="l" defTabSz="2057195" rtl="0" eaLnBrk="1" fontAlgn="auto" latinLnBrk="0" hangingPunct="1">
              <a:lnSpc>
                <a:spcPct val="100000"/>
              </a:lnSpc>
              <a:spcBef>
                <a:spcPts val="0"/>
              </a:spcBef>
              <a:spcAft>
                <a:spcPts val="0"/>
              </a:spcAft>
              <a:buClrTx/>
              <a:buSzTx/>
              <a:buFont typeface="Arial" panose="020B0604020202020204" pitchFamily="34" charset="0"/>
              <a:buNone/>
              <a:tabLst/>
              <a:defRPr sz="2700" b="0"/>
            </a:lvl1pPr>
            <a:lvl2pPr marL="1028597" indent="0">
              <a:buNone/>
              <a:defRPr sz="3600"/>
            </a:lvl2pPr>
            <a:lvl3pPr marL="2057195" indent="0">
              <a:buNone/>
              <a:defRPr sz="3600"/>
            </a:lvl3pPr>
            <a:lvl4pPr marL="3085792" indent="0">
              <a:buNone/>
              <a:defRPr sz="3600"/>
            </a:lvl4pPr>
            <a:lvl5pPr marL="4114388" indent="0">
              <a:buNone/>
              <a:defRPr sz="3600"/>
            </a:lvl5pPr>
          </a:lstStyle>
          <a:p>
            <a:pPr lvl="0"/>
            <a:r>
              <a:rPr lang="en-US" dirty="0"/>
              <a:t>Further 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1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FA97D39-3D82-4E10-B998-60D25A78677A}"/>
              </a:ext>
            </a:extLst>
          </p:cNvPr>
          <p:cNvSpPr>
            <a:spLocks noGrp="1"/>
          </p:cNvSpPr>
          <p:nvPr>
            <p:ph type="ftr" sz="quarter" idx="3"/>
          </p:nvPr>
        </p:nvSpPr>
        <p:spPr>
          <a:xfrm>
            <a:off x="8841603" y="955190"/>
            <a:ext cx="6651520" cy="2630872"/>
          </a:xfrm>
          <a:prstGeom prst="rect">
            <a:avLst/>
          </a:prstGeom>
          <a:noFill/>
        </p:spPr>
        <p:txBody>
          <a:bodyPr vert="horz" lIns="0" tIns="0" rIns="0" bIns="0" rtlCol="0" anchor="ctr"/>
          <a:lstStyle>
            <a:lvl1pPr algn="l">
              <a:defRPr sz="45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grpSp>
        <p:nvGrpSpPr>
          <p:cNvPr id="4" name="Group 3">
            <a:extLst>
              <a:ext uri="{FF2B5EF4-FFF2-40B4-BE49-F238E27FC236}">
                <a16:creationId xmlns:a16="http://schemas.microsoft.com/office/drawing/2014/main" id="{2CF9853B-D819-44D4-B26A-098571D4BC78}"/>
              </a:ext>
            </a:extLst>
          </p:cNvPr>
          <p:cNvGrpSpPr/>
          <p:nvPr userDrawn="1"/>
        </p:nvGrpSpPr>
        <p:grpSpPr>
          <a:xfrm>
            <a:off x="2132416" y="3340"/>
            <a:ext cx="6060989" cy="3582718"/>
            <a:chOff x="947738" y="1193"/>
            <a:chExt cx="2693773" cy="1279542"/>
          </a:xfrm>
        </p:grpSpPr>
        <p:sp>
          <p:nvSpPr>
            <p:cNvPr id="9" name="Rectangle 8">
              <a:extLst>
                <a:ext uri="{FF2B5EF4-FFF2-40B4-BE49-F238E27FC236}">
                  <a16:creationId xmlns:a16="http://schemas.microsoft.com/office/drawing/2014/main" id="{16EC2438-94E0-4859-A72B-7264ABFFA282}"/>
                </a:ext>
              </a:extLst>
            </p:cNvPr>
            <p:cNvSpPr/>
            <p:nvPr userDrawn="1"/>
          </p:nvSpPr>
          <p:spPr>
            <a:xfrm>
              <a:off x="947738" y="1193"/>
              <a:ext cx="2693773" cy="1279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dirty="0"/>
            </a:p>
          </p:txBody>
        </p:sp>
        <p:pic>
          <p:nvPicPr>
            <p:cNvPr id="10" name="Picture 9" descr="A picture containing drawing&#10;&#10;Description automatically generated">
              <a:extLst>
                <a:ext uri="{FF2B5EF4-FFF2-40B4-BE49-F238E27FC236}">
                  <a16:creationId xmlns:a16="http://schemas.microsoft.com/office/drawing/2014/main" id="{A2B6BA61-7EEC-43A8-9C9C-3F63A9B447E1}"/>
                </a:ext>
              </a:extLst>
            </p:cNvPr>
            <p:cNvPicPr>
              <a:picLocks noChangeAspect="1"/>
            </p:cNvPicPr>
            <p:nvPr userDrawn="1"/>
          </p:nvPicPr>
          <p:blipFill>
            <a:blip r:embed="rId2"/>
            <a:stretch>
              <a:fillRect/>
            </a:stretch>
          </p:blipFill>
          <p:spPr>
            <a:xfrm>
              <a:off x="1167945" y="341138"/>
              <a:ext cx="2253360" cy="650796"/>
            </a:xfrm>
            <a:prstGeom prst="rect">
              <a:avLst/>
            </a:prstGeom>
          </p:spPr>
        </p:pic>
      </p:gr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2160224" y="6117723"/>
            <a:ext cx="13850381" cy="7439690"/>
          </a:xfrm>
        </p:spPr>
        <p:txBody>
          <a:bodyPr anchor="ctr" anchorCtr="0">
            <a:normAutofit/>
          </a:bodyPr>
          <a:lstStyle>
            <a:lvl1pPr algn="l">
              <a:defRPr sz="12373"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2160220" y="13557416"/>
            <a:ext cx="13850384" cy="1385432"/>
          </a:xfrm>
        </p:spPr>
        <p:txBody>
          <a:bodyPr/>
          <a:lstStyle>
            <a:lvl1pPr marL="0" indent="0" algn="l">
              <a:buNone/>
              <a:defRPr sz="5400" b="1">
                <a:solidFill>
                  <a:schemeClr val="tx1"/>
                </a:solidFill>
              </a:defRPr>
            </a:lvl1pPr>
            <a:lvl2pPr marL="1028597" indent="0" algn="ctr">
              <a:buNone/>
              <a:defRPr sz="4500"/>
            </a:lvl2pPr>
            <a:lvl3pPr marL="2057195" indent="0" algn="ctr">
              <a:buNone/>
              <a:defRPr sz="4050"/>
            </a:lvl3pPr>
            <a:lvl4pPr marL="3085792" indent="0" algn="ctr">
              <a:buNone/>
              <a:defRPr sz="3600"/>
            </a:lvl4pPr>
            <a:lvl5pPr marL="4114388" indent="0" algn="ctr">
              <a:buNone/>
              <a:defRPr sz="3600"/>
            </a:lvl5pPr>
            <a:lvl6pPr marL="5142985" indent="0" algn="ctr">
              <a:buNone/>
              <a:defRPr sz="3600"/>
            </a:lvl6pPr>
            <a:lvl7pPr marL="6171584" indent="0" algn="ctr">
              <a:buNone/>
              <a:defRPr sz="3600"/>
            </a:lvl7pPr>
            <a:lvl8pPr marL="7200180" indent="0" algn="ctr">
              <a:buNone/>
              <a:defRPr sz="3600"/>
            </a:lvl8pPr>
            <a:lvl9pPr marL="8228777" indent="0" algn="ctr">
              <a:buNone/>
              <a:defRPr sz="3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2160216" y="14852688"/>
            <a:ext cx="13850384" cy="1386865"/>
          </a:xfrm>
        </p:spPr>
        <p:txBody>
          <a:bodyPr>
            <a:normAutofit/>
          </a:bodyPr>
          <a:lstStyle>
            <a:lvl1pPr marL="0" indent="0">
              <a:buNone/>
              <a:defRPr sz="5400">
                <a:solidFill>
                  <a:schemeClr val="tx1"/>
                </a:solidFill>
              </a:defRPr>
            </a:lvl1pPr>
            <a:lvl2pPr marL="1028597" indent="0">
              <a:buNone/>
              <a:defRPr/>
            </a:lvl2pPr>
            <a:lvl3pPr marL="2057195" indent="0">
              <a:buNone/>
              <a:defRPr/>
            </a:lvl3pPr>
            <a:lvl4pPr marL="3085792" indent="0">
              <a:buNone/>
              <a:defRPr/>
            </a:lvl4pPr>
            <a:lvl5pPr marL="4114388"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17154265" y="0"/>
            <a:ext cx="10277735" cy="192024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12" name="TextBox 11">
            <a:extLst>
              <a:ext uri="{FF2B5EF4-FFF2-40B4-BE49-F238E27FC236}">
                <a16:creationId xmlns:a16="http://schemas.microsoft.com/office/drawing/2014/main" id="{15BE8632-0193-489E-AB41-1193058D6D80}"/>
              </a:ext>
            </a:extLst>
          </p:cNvPr>
          <p:cNvSpPr txBox="1"/>
          <p:nvPr userDrawn="1"/>
        </p:nvSpPr>
        <p:spPr>
          <a:xfrm>
            <a:off x="2160226" y="17126910"/>
            <a:ext cx="4514965" cy="900246"/>
          </a:xfrm>
          <a:prstGeom prst="rect">
            <a:avLst/>
          </a:prstGeom>
          <a:noFill/>
        </p:spPr>
        <p:txBody>
          <a:bodyPr wrap="square" lIns="0" tIns="0" rIns="0" bIns="0" rtlCol="0">
            <a:spAutoFit/>
          </a:bodyPr>
          <a:lstStyle/>
          <a:p>
            <a:r>
              <a:rPr lang="en-US" sz="2925" dirty="0"/>
              <a:t>CHANGING MEDICINE.</a:t>
            </a:r>
          </a:p>
          <a:p>
            <a:r>
              <a:rPr lang="en-US" sz="2925" b="1" dirty="0"/>
              <a:t>CHANGING LIVES.</a:t>
            </a:r>
            <a:r>
              <a:rPr lang="en-US" sz="2925" b="1" baseline="30000" dirty="0"/>
              <a:t>®</a:t>
            </a:r>
          </a:p>
        </p:txBody>
      </p:sp>
    </p:spTree>
    <p:extLst>
      <p:ext uri="{BB962C8B-B14F-4D97-AF65-F5344CB8AC3E}">
        <p14:creationId xmlns:p14="http://schemas.microsoft.com/office/powerpoint/2010/main" val="3636562217"/>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13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2143128" y="7854619"/>
            <a:ext cx="23145748" cy="2778513"/>
          </a:xfrm>
        </p:spPr>
        <p:txBody>
          <a:bodyPr lIns="0" tIns="0" rIns="0" bIns="0" anchor="t" anchorCtr="0">
            <a:normAutofit/>
          </a:bodyPr>
          <a:lstStyle>
            <a:lvl1pPr algn="l">
              <a:defRPr sz="13498"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2143128" y="10184835"/>
            <a:ext cx="23145748" cy="1140888"/>
          </a:xfrm>
        </p:spPr>
        <p:txBody>
          <a:bodyPr lIns="0" tIns="0" rIns="0" bIns="0"/>
          <a:lstStyle>
            <a:lvl1pPr marL="0" indent="0" algn="l">
              <a:buNone/>
              <a:defRPr sz="5400" b="1">
                <a:solidFill>
                  <a:schemeClr val="tx1"/>
                </a:solidFill>
                <a:latin typeface="Roboto" panose="02000000000000000000" pitchFamily="2" charset="0"/>
                <a:ea typeface="Roboto" panose="02000000000000000000" pitchFamily="2" charset="0"/>
              </a:defRPr>
            </a:lvl1pPr>
            <a:lvl2pPr marL="1028597" indent="0" algn="ctr">
              <a:buNone/>
              <a:defRPr sz="4500"/>
            </a:lvl2pPr>
            <a:lvl3pPr marL="2057195" indent="0" algn="ctr">
              <a:buNone/>
              <a:defRPr sz="4050"/>
            </a:lvl3pPr>
            <a:lvl4pPr marL="3085792" indent="0" algn="ctr">
              <a:buNone/>
              <a:defRPr sz="3600"/>
            </a:lvl4pPr>
            <a:lvl5pPr marL="4114388" indent="0" algn="ctr">
              <a:buNone/>
              <a:defRPr sz="3600"/>
            </a:lvl5pPr>
            <a:lvl6pPr marL="5142985" indent="0" algn="ctr">
              <a:buNone/>
              <a:defRPr sz="3600"/>
            </a:lvl6pPr>
            <a:lvl7pPr marL="6171584" indent="0" algn="ctr">
              <a:buNone/>
              <a:defRPr sz="3600"/>
            </a:lvl7pPr>
            <a:lvl8pPr marL="7200180" indent="0" algn="ctr">
              <a:buNone/>
              <a:defRPr sz="3600"/>
            </a:lvl8pPr>
            <a:lvl9pPr marL="8228777" indent="0" algn="ctr">
              <a:buNone/>
              <a:defRPr sz="3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2191789" y="7219719"/>
            <a:ext cx="172919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8640" userDrawn="1">
          <p15:clr>
            <a:srgbClr val="FBAE40"/>
          </p15:clr>
        </p15:guide>
        <p15:guide id="3" pos="1350" userDrawn="1">
          <p15:clr>
            <a:srgbClr val="FBAE40"/>
          </p15:clr>
        </p15:guide>
        <p15:guide id="4" pos="1593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2143128" y="7854619"/>
            <a:ext cx="23145748" cy="2778513"/>
          </a:xfrm>
        </p:spPr>
        <p:txBody>
          <a:bodyPr lIns="0" tIns="0" rIns="0" bIns="0" anchor="t" anchorCtr="0">
            <a:normAutofit/>
          </a:bodyPr>
          <a:lstStyle>
            <a:lvl1pPr algn="l">
              <a:defRPr sz="13498"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2143128" y="10184835"/>
            <a:ext cx="23145748" cy="1140888"/>
          </a:xfrm>
        </p:spPr>
        <p:txBody>
          <a:bodyPr lIns="0" tIns="0" rIns="0" bIns="0"/>
          <a:lstStyle>
            <a:lvl1pPr marL="0" indent="0" algn="l">
              <a:buNone/>
              <a:defRPr sz="5400" b="1">
                <a:solidFill>
                  <a:schemeClr val="tx1"/>
                </a:solidFill>
                <a:latin typeface="Roboto" panose="02000000000000000000" pitchFamily="2" charset="0"/>
                <a:ea typeface="Roboto" panose="02000000000000000000" pitchFamily="2" charset="0"/>
              </a:defRPr>
            </a:lvl1pPr>
            <a:lvl2pPr marL="1028597" indent="0" algn="ctr">
              <a:buNone/>
              <a:defRPr sz="4500"/>
            </a:lvl2pPr>
            <a:lvl3pPr marL="2057195" indent="0" algn="ctr">
              <a:buNone/>
              <a:defRPr sz="4050"/>
            </a:lvl3pPr>
            <a:lvl4pPr marL="3085792" indent="0" algn="ctr">
              <a:buNone/>
              <a:defRPr sz="3600"/>
            </a:lvl4pPr>
            <a:lvl5pPr marL="4114388" indent="0" algn="ctr">
              <a:buNone/>
              <a:defRPr sz="3600"/>
            </a:lvl5pPr>
            <a:lvl6pPr marL="5142985" indent="0" algn="ctr">
              <a:buNone/>
              <a:defRPr sz="3600"/>
            </a:lvl6pPr>
            <a:lvl7pPr marL="6171584" indent="0" algn="ctr">
              <a:buNone/>
              <a:defRPr sz="3600"/>
            </a:lvl7pPr>
            <a:lvl8pPr marL="7200180" indent="0" algn="ctr">
              <a:buNone/>
              <a:defRPr sz="3600"/>
            </a:lvl8pPr>
            <a:lvl9pPr marL="8228777" indent="0" algn="ctr">
              <a:buNone/>
              <a:defRPr sz="3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2191789" y="7219719"/>
            <a:ext cx="172919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8640" userDrawn="1">
          <p15:clr>
            <a:srgbClr val="FBAE40"/>
          </p15:clr>
        </p15:guide>
        <p15:guide id="3" pos="1350" userDrawn="1">
          <p15:clr>
            <a:srgbClr val="FBAE40"/>
          </p15:clr>
        </p15:guide>
        <p15:guide id="4" pos="1593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2143123" y="4722921"/>
            <a:ext cx="23180504" cy="11919160"/>
          </a:xfrm>
        </p:spPr>
        <p:txBody>
          <a:bodyPr lIns="0" tIns="0" rIns="0" bIns="0"/>
          <a:lstStyle>
            <a:lvl1pPr marL="514298" indent="-514298">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1542895" indent="-514298">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2571494"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3600090"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4628687" indent="-514298">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C3FAC7AA-5FF6-4788-9491-560FAEF21459}"/>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2" name="Picture 11">
            <a:extLst>
              <a:ext uri="{FF2B5EF4-FFF2-40B4-BE49-F238E27FC236}">
                <a16:creationId xmlns:a16="http://schemas.microsoft.com/office/drawing/2014/main" id="{73256674-50EA-4051-A990-EE693C08EC87}"/>
              </a:ext>
            </a:extLst>
          </p:cNvPr>
          <p:cNvPicPr>
            <a:picLocks noChangeAspect="1"/>
          </p:cNvPicPr>
          <p:nvPr userDrawn="1"/>
        </p:nvPicPr>
        <p:blipFill>
          <a:blip r:embed="rId2"/>
          <a:stretch>
            <a:fillRect/>
          </a:stretch>
        </p:blipFill>
        <p:spPr>
          <a:xfrm>
            <a:off x="2162668" y="18132926"/>
            <a:ext cx="6712052" cy="745668"/>
          </a:xfrm>
          <a:prstGeom prst="rect">
            <a:avLst/>
          </a:prstGeom>
        </p:spPr>
      </p:pic>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1949" userDrawn="1">
          <p15:clr>
            <a:srgbClr val="FBAE40"/>
          </p15:clr>
        </p15:guide>
        <p15:guide id="2" pos="1350" userDrawn="1">
          <p15:clr>
            <a:srgbClr val="FBAE40"/>
          </p15:clr>
        </p15:guide>
        <p15:guide id="3" pos="15930" userDrawn="1">
          <p15:clr>
            <a:srgbClr val="FBAE40"/>
          </p15:clr>
        </p15:guide>
        <p15:guide id="4" pos="8640" userDrawn="1">
          <p15:clr>
            <a:srgbClr val="FBAE40"/>
          </p15:clr>
        </p15:guide>
        <p15:guide id="5" orient="horz" pos="2957" userDrawn="1">
          <p15:clr>
            <a:srgbClr val="FBAE40"/>
          </p15:clr>
        </p15:guide>
        <p15:guide id="7" orient="horz" pos="10483" userDrawn="1">
          <p15:clr>
            <a:srgbClr val="FBAE40"/>
          </p15:clr>
        </p15:guide>
        <p15:guide id="8" orient="horz" pos="6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3256674-50EA-4051-A990-EE693C08EC87}"/>
              </a:ext>
            </a:extLst>
          </p:cNvPr>
          <p:cNvPicPr>
            <a:picLocks noChangeAspect="1"/>
          </p:cNvPicPr>
          <p:nvPr userDrawn="1"/>
        </p:nvPicPr>
        <p:blipFill>
          <a:blip r:embed="rId2"/>
          <a:stretch>
            <a:fillRect/>
          </a:stretch>
        </p:blipFill>
        <p:spPr>
          <a:xfrm>
            <a:off x="2162668" y="18132926"/>
            <a:ext cx="7784608" cy="694945"/>
          </a:xfrm>
          <a:prstGeom prst="rect">
            <a:avLst/>
          </a:prstGeom>
        </p:spPr>
      </p:pic>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1949" userDrawn="1">
          <p15:clr>
            <a:srgbClr val="FBAE40"/>
          </p15:clr>
        </p15:guide>
        <p15:guide id="2" pos="1350" userDrawn="1">
          <p15:clr>
            <a:srgbClr val="FBAE40"/>
          </p15:clr>
        </p15:guide>
        <p15:guide id="3" pos="15930" userDrawn="1">
          <p15:clr>
            <a:srgbClr val="FBAE40"/>
          </p15:clr>
        </p15:guide>
        <p15:guide id="4" pos="8640" userDrawn="1">
          <p15:clr>
            <a:srgbClr val="FBAE40"/>
          </p15:clr>
        </p15:guide>
        <p15:guide id="5" orient="horz" pos="2957" userDrawn="1">
          <p15:clr>
            <a:srgbClr val="FBAE40"/>
          </p15:clr>
        </p15:guide>
        <p15:guide id="7" orient="horz" pos="6720" userDrawn="1">
          <p15:clr>
            <a:srgbClr val="FBAE40"/>
          </p15:clr>
        </p15:guide>
        <p15:guide id="8" orient="horz" pos="10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17890638"/>
            <a:ext cx="27432000" cy="1311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14"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2143125" y="4722922"/>
            <a:ext cx="10800504" cy="2112886"/>
          </a:xfrm>
        </p:spPr>
        <p:txBody>
          <a:bodyPr lIns="0" tIns="0" rIns="0" bIns="0" anchor="b" anchorCtr="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2143126" y="3817414"/>
            <a:ext cx="172919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2143133" y="7488315"/>
            <a:ext cx="10800493" cy="918191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14475879" y="4694777"/>
            <a:ext cx="10800504" cy="2112886"/>
          </a:xfrm>
        </p:spPr>
        <p:txBody>
          <a:bodyPr lIns="0" tIns="0" rIns="0" bIns="0" anchor="b" anchorCtr="0">
            <a:normAutofit/>
          </a:bodyPr>
          <a:lstStyle>
            <a:lvl1pPr marL="0" indent="0">
              <a:buSzPct val="95000"/>
              <a:buFont typeface="Arial" panose="020B0604020202020204" pitchFamily="34" charset="0"/>
              <a:buNone/>
              <a:defRPr sz="5400" b="1">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14475881" y="7460169"/>
            <a:ext cx="10800504" cy="9181911"/>
          </a:xfrm>
        </p:spPr>
        <p:txBody>
          <a:bodyPr lIns="0" tIns="0" rIns="0" bIns="0">
            <a:normAutofit/>
          </a:bodyPr>
          <a:lstStyle>
            <a:lvl1pPr marL="0" indent="0">
              <a:buSzPct val="95000"/>
              <a:buFont typeface="Arial" panose="020B0604020202020204" pitchFamily="34" charset="0"/>
              <a:buNone/>
              <a:defRPr sz="4050" b="0">
                <a:latin typeface="Roboto" panose="02000000000000000000" pitchFamily="2" charset="0"/>
                <a:ea typeface="Roboto" panose="02000000000000000000" pitchFamily="2" charset="0"/>
              </a:defRPr>
            </a:lvl1pPr>
            <a:lvl2pPr marL="102859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2057195"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3085792"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4114388"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13716000" y="4722922"/>
            <a:ext cx="0" cy="1191915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DC88D3B6-FD80-4FD1-A6F5-4F582A4A1D46}"/>
              </a:ext>
            </a:extLst>
          </p:cNvPr>
          <p:cNvSpPr>
            <a:spLocks noGrp="1"/>
          </p:cNvSpPr>
          <p:nvPr>
            <p:ph type="ftr" sz="quarter" idx="3"/>
          </p:nvPr>
        </p:nvSpPr>
        <p:spPr>
          <a:xfrm>
            <a:off x="11037392" y="18326536"/>
            <a:ext cx="14231941" cy="674159"/>
          </a:xfrm>
          <a:prstGeom prst="rect">
            <a:avLst/>
          </a:prstGeom>
        </p:spPr>
        <p:txBody>
          <a:bodyPr vert="horz" lIns="0" tIns="0" rIns="0" bIns="0" rtlCol="0" anchor="b" anchorCtr="0"/>
          <a:lstStyle>
            <a:lvl1pPr algn="r">
              <a:defRPr sz="2925"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3" name="Picture 12">
            <a:extLst>
              <a:ext uri="{FF2B5EF4-FFF2-40B4-BE49-F238E27FC236}">
                <a16:creationId xmlns:a16="http://schemas.microsoft.com/office/drawing/2014/main" id="{CF25A8CA-01BE-4A16-8F58-2435674F9B9C}"/>
              </a:ext>
            </a:extLst>
          </p:cNvPr>
          <p:cNvPicPr>
            <a:picLocks noChangeAspect="1"/>
          </p:cNvPicPr>
          <p:nvPr userDrawn="1"/>
        </p:nvPicPr>
        <p:blipFill>
          <a:blip r:embed="rId2"/>
          <a:stretch>
            <a:fillRect/>
          </a:stretch>
        </p:blipFill>
        <p:spPr>
          <a:xfrm>
            <a:off x="2162668" y="18132926"/>
            <a:ext cx="7784608" cy="694945"/>
          </a:xfrm>
          <a:prstGeom prst="rect">
            <a:avLst/>
          </a:prstGeom>
        </p:spPr>
      </p:pic>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2143126" y="1474983"/>
            <a:ext cx="23145752" cy="243344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10483" userDrawn="1">
          <p15:clr>
            <a:srgbClr val="FBAE40"/>
          </p15:clr>
        </p15:guide>
        <p15:guide id="2" pos="1346" userDrawn="1">
          <p15:clr>
            <a:srgbClr val="FBAE40"/>
          </p15:clr>
        </p15:guide>
        <p15:guide id="3" pos="15930" userDrawn="1">
          <p15:clr>
            <a:srgbClr val="FBAE40"/>
          </p15:clr>
        </p15:guide>
        <p15:guide id="4" pos="8640" userDrawn="1">
          <p15:clr>
            <a:srgbClr val="FBAE40"/>
          </p15:clr>
        </p15:guide>
        <p15:guide id="5" orient="horz" pos="2951" userDrawn="1">
          <p15:clr>
            <a:srgbClr val="FBAE40"/>
          </p15:clr>
        </p15:guide>
        <p15:guide id="6" orient="horz" pos="1952" userDrawn="1">
          <p15:clr>
            <a:srgbClr val="FBAE40"/>
          </p15:clr>
        </p15:guide>
        <p15:guide id="7" orient="horz" pos="67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1885950" y="1022353"/>
            <a:ext cx="23660100" cy="250912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1885950" y="5111750"/>
            <a:ext cx="23660100" cy="1218374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3" r:id="rId2"/>
    <p:sldLayoutId id="2147483684" r:id="rId3"/>
    <p:sldLayoutId id="2147483685" r:id="rId4"/>
    <p:sldLayoutId id="2147483663" r:id="rId5"/>
    <p:sldLayoutId id="2147483686" r:id="rId6"/>
    <p:sldLayoutId id="2147483650" r:id="rId7"/>
    <p:sldLayoutId id="2147483682" r:id="rId8"/>
    <p:sldLayoutId id="2147483670" r:id="rId9"/>
    <p:sldLayoutId id="2147483667" r:id="rId10"/>
    <p:sldLayoutId id="2147483668" r:id="rId11"/>
    <p:sldLayoutId id="2147483674" r:id="rId12"/>
    <p:sldLayoutId id="2147483675" r:id="rId13"/>
    <p:sldLayoutId id="2147483677" r:id="rId14"/>
    <p:sldLayoutId id="2147483676" r:id="rId15"/>
    <p:sldLayoutId id="2147483672" r:id="rId16"/>
    <p:sldLayoutId id="2147483669" r:id="rId17"/>
    <p:sldLayoutId id="2147483671" r:id="rId18"/>
    <p:sldLayoutId id="2147483673" r:id="rId19"/>
    <p:sldLayoutId id="2147483679" r:id="rId20"/>
    <p:sldLayoutId id="2147483680" r:id="rId21"/>
    <p:sldLayoutId id="2147483681" r:id="rId22"/>
    <p:sldLayoutId id="2147483662" r:id="rId23"/>
    <p:sldLayoutId id="2147483654" r:id="rId24"/>
    <p:sldLayoutId id="2147483655" r:id="rId25"/>
    <p:sldLayoutId id="2147483665" r:id="rId26"/>
    <p:sldLayoutId id="2147483678" r:id="rId27"/>
    <p:sldLayoutId id="2147483687" r:id="rId28"/>
    <p:sldLayoutId id="2147483688" r:id="rId29"/>
    <p:sldLayoutId id="2147483664" r:id="rId30"/>
  </p:sldLayoutIdLst>
  <p:hf sldNum="0" hdr="0" dt="0"/>
  <p:txStyles>
    <p:titleStyle>
      <a:lvl1pPr algn="l" defTabSz="2057195" rtl="0" eaLnBrk="1" latinLnBrk="0" hangingPunct="1">
        <a:lnSpc>
          <a:spcPct val="90000"/>
        </a:lnSpc>
        <a:spcBef>
          <a:spcPct val="0"/>
        </a:spcBef>
        <a:buNone/>
        <a:defRPr sz="9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514298" indent="-514298" algn="l" defTabSz="2057195" rtl="0" eaLnBrk="1" latinLnBrk="0" hangingPunct="1">
        <a:lnSpc>
          <a:spcPct val="100000"/>
        </a:lnSpc>
        <a:spcBef>
          <a:spcPts val="2250"/>
        </a:spcBef>
        <a:buFont typeface="Arial" panose="020B0604020202020204" pitchFamily="34" charset="0"/>
        <a:buChar char="•"/>
        <a:defRPr sz="63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1542895" indent="-514298" algn="l" defTabSz="2057195" rtl="0" eaLnBrk="1" latinLnBrk="0" hangingPunct="1">
        <a:lnSpc>
          <a:spcPct val="100000"/>
        </a:lnSpc>
        <a:spcBef>
          <a:spcPts val="1125"/>
        </a:spcBef>
        <a:buFont typeface="Roboto" panose="02000000000000000000" pitchFamily="2"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2571494" indent="-514298" algn="l" defTabSz="2057195" rtl="0" eaLnBrk="1" latinLnBrk="0" hangingPunct="1">
        <a:lnSpc>
          <a:spcPct val="100000"/>
        </a:lnSpc>
        <a:spcBef>
          <a:spcPts val="1125"/>
        </a:spcBef>
        <a:buFont typeface="Arial" panose="020B0604020202020204" pitchFamily="34" charset="0"/>
        <a:buChar char="•"/>
        <a:defRPr sz="4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3600090" indent="-514298" algn="l" defTabSz="2057195" rtl="0" eaLnBrk="1" latinLnBrk="0" hangingPunct="1">
        <a:lnSpc>
          <a:spcPct val="100000"/>
        </a:lnSpc>
        <a:spcBef>
          <a:spcPts val="1125"/>
        </a:spcBef>
        <a:buFont typeface="Arial" panose="020B0604020202020204" pitchFamily="34" charset="0"/>
        <a:buChar char="‒"/>
        <a:defRPr sz="40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4628687" indent="-514298" algn="l" defTabSz="2057195" rtl="0" eaLnBrk="1" latinLnBrk="0" hangingPunct="1">
        <a:lnSpc>
          <a:spcPct val="100000"/>
        </a:lnSpc>
        <a:spcBef>
          <a:spcPts val="1125"/>
        </a:spcBef>
        <a:buFont typeface="Arial" panose="020B0604020202020204" pitchFamily="34" charset="0"/>
        <a:buChar char="•"/>
        <a:defRPr sz="40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5657285" indent="-514298" algn="l" defTabSz="2057195"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5882" indent="-514298" algn="l" defTabSz="2057195"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4478" indent="-514298" algn="l" defTabSz="2057195"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075" indent="-514298" algn="l" defTabSz="2057195"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195" rtl="0" eaLnBrk="1" latinLnBrk="0" hangingPunct="1">
        <a:defRPr sz="4050" kern="1200">
          <a:solidFill>
            <a:schemeClr val="tx1"/>
          </a:solidFill>
          <a:latin typeface="+mn-lt"/>
          <a:ea typeface="+mn-ea"/>
          <a:cs typeface="+mn-cs"/>
        </a:defRPr>
      </a:lvl1pPr>
      <a:lvl2pPr marL="1028597" algn="l" defTabSz="2057195" rtl="0" eaLnBrk="1" latinLnBrk="0" hangingPunct="1">
        <a:defRPr sz="4050" kern="1200">
          <a:solidFill>
            <a:schemeClr val="tx1"/>
          </a:solidFill>
          <a:latin typeface="+mn-lt"/>
          <a:ea typeface="+mn-ea"/>
          <a:cs typeface="+mn-cs"/>
        </a:defRPr>
      </a:lvl2pPr>
      <a:lvl3pPr marL="2057195" algn="l" defTabSz="2057195" rtl="0" eaLnBrk="1" latinLnBrk="0" hangingPunct="1">
        <a:defRPr sz="4050" kern="1200">
          <a:solidFill>
            <a:schemeClr val="tx1"/>
          </a:solidFill>
          <a:latin typeface="+mn-lt"/>
          <a:ea typeface="+mn-ea"/>
          <a:cs typeface="+mn-cs"/>
        </a:defRPr>
      </a:lvl3pPr>
      <a:lvl4pPr marL="3085792" algn="l" defTabSz="2057195" rtl="0" eaLnBrk="1" latinLnBrk="0" hangingPunct="1">
        <a:defRPr sz="4050" kern="1200">
          <a:solidFill>
            <a:schemeClr val="tx1"/>
          </a:solidFill>
          <a:latin typeface="+mn-lt"/>
          <a:ea typeface="+mn-ea"/>
          <a:cs typeface="+mn-cs"/>
        </a:defRPr>
      </a:lvl4pPr>
      <a:lvl5pPr marL="4114388" algn="l" defTabSz="2057195" rtl="0" eaLnBrk="1" latinLnBrk="0" hangingPunct="1">
        <a:defRPr sz="4050" kern="1200">
          <a:solidFill>
            <a:schemeClr val="tx1"/>
          </a:solidFill>
          <a:latin typeface="+mn-lt"/>
          <a:ea typeface="+mn-ea"/>
          <a:cs typeface="+mn-cs"/>
        </a:defRPr>
      </a:lvl5pPr>
      <a:lvl6pPr marL="5142985" algn="l" defTabSz="2057195" rtl="0" eaLnBrk="1" latinLnBrk="0" hangingPunct="1">
        <a:defRPr sz="4050" kern="1200">
          <a:solidFill>
            <a:schemeClr val="tx1"/>
          </a:solidFill>
          <a:latin typeface="+mn-lt"/>
          <a:ea typeface="+mn-ea"/>
          <a:cs typeface="+mn-cs"/>
        </a:defRPr>
      </a:lvl6pPr>
      <a:lvl7pPr marL="6171584" algn="l" defTabSz="2057195" rtl="0" eaLnBrk="1" latinLnBrk="0" hangingPunct="1">
        <a:defRPr sz="4050" kern="1200">
          <a:solidFill>
            <a:schemeClr val="tx1"/>
          </a:solidFill>
          <a:latin typeface="+mn-lt"/>
          <a:ea typeface="+mn-ea"/>
          <a:cs typeface="+mn-cs"/>
        </a:defRPr>
      </a:lvl7pPr>
      <a:lvl8pPr marL="7200180" algn="l" defTabSz="2057195" rtl="0" eaLnBrk="1" latinLnBrk="0" hangingPunct="1">
        <a:defRPr sz="4050" kern="1200">
          <a:solidFill>
            <a:schemeClr val="tx1"/>
          </a:solidFill>
          <a:latin typeface="+mn-lt"/>
          <a:ea typeface="+mn-ea"/>
          <a:cs typeface="+mn-cs"/>
        </a:defRPr>
      </a:lvl8pPr>
      <a:lvl9pPr marL="8228777" algn="l" defTabSz="2057195"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chart" Target="../charts/chart1.xml"/><Relationship Id="rId1" Type="http://schemas.openxmlformats.org/officeDocument/2006/relationships/slideLayout" Target="../slideLayouts/slideLayout27.xml"/><Relationship Id="rId5" Type="http://schemas.openxmlformats.org/officeDocument/2006/relationships/image" Target="../media/image6.tmp"/><Relationship Id="rId4" Type="http://schemas.openxmlformats.org/officeDocument/2006/relationships/hyperlink" Target="https://www.cdc.gov/rsv/about/preven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2A588FF0-9CDC-4736-BD6C-38B5EC7A5E58}"/>
              </a:ext>
            </a:extLst>
          </p:cNvPr>
          <p:cNvGrpSpPr/>
          <p:nvPr/>
        </p:nvGrpSpPr>
        <p:grpSpPr>
          <a:xfrm>
            <a:off x="14913604" y="14610984"/>
            <a:ext cx="5215227" cy="3088979"/>
            <a:chOff x="7549930" y="13303235"/>
            <a:chExt cx="5940932" cy="3847208"/>
          </a:xfrm>
        </p:grpSpPr>
        <p:sp>
          <p:nvSpPr>
            <p:cNvPr id="22" name="TextBox 21">
              <a:extLst>
                <a:ext uri="{FF2B5EF4-FFF2-40B4-BE49-F238E27FC236}">
                  <a16:creationId xmlns:a16="http://schemas.microsoft.com/office/drawing/2014/main" id="{1205E255-2754-4E43-B438-C96C28CFD494}"/>
                </a:ext>
              </a:extLst>
            </p:cNvPr>
            <p:cNvSpPr txBox="1"/>
            <p:nvPr userDrawn="1"/>
          </p:nvSpPr>
          <p:spPr>
            <a:xfrm>
              <a:off x="7549930" y="13303235"/>
              <a:ext cx="5940932" cy="708876"/>
            </a:xfrm>
            <a:prstGeom prst="rect">
              <a:avLst/>
            </a:prstGeom>
            <a:solidFill>
              <a:schemeClr val="accent2"/>
            </a:solidFill>
            <a:ln w="6350">
              <a:solidFill>
                <a:schemeClr val="tx2"/>
              </a:solidFill>
            </a:ln>
          </p:spPr>
          <p:txBody>
            <a:bodyPr wrap="square" lIns="274320" tIns="91440" rIns="274320" bIns="91440" rtlCol="0">
              <a:spAutoFit/>
            </a:bodyPr>
            <a:lstStyle/>
            <a:p>
              <a:r>
                <a:rPr lang="en-US" sz="2000" b="1" dirty="0">
                  <a:solidFill>
                    <a:schemeClr val="bg1"/>
                  </a:solidFill>
                  <a:latin typeface="Zilla Slab" pitchFamily="2" charset="0"/>
                  <a:ea typeface="Zilla Slab" pitchFamily="2" charset="0"/>
                </a:rPr>
                <a:t>Percentage of Iowa Veterans &gt;60 y/o</a:t>
              </a:r>
            </a:p>
          </p:txBody>
        </p:sp>
        <p:sp>
          <p:nvSpPr>
            <p:cNvPr id="96" name="Rectangle 95">
              <a:extLst>
                <a:ext uri="{FF2B5EF4-FFF2-40B4-BE49-F238E27FC236}">
                  <a16:creationId xmlns:a16="http://schemas.microsoft.com/office/drawing/2014/main" id="{ED665F69-AA5B-477B-8B49-18CEF5034056}"/>
                </a:ext>
              </a:extLst>
            </p:cNvPr>
            <p:cNvSpPr/>
            <p:nvPr/>
          </p:nvSpPr>
          <p:spPr>
            <a:xfrm>
              <a:off x="7549930" y="13888010"/>
              <a:ext cx="5940932" cy="3262433"/>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sp>
        <p:nvSpPr>
          <p:cNvPr id="93" name="Rectangle 92">
            <a:extLst>
              <a:ext uri="{FF2B5EF4-FFF2-40B4-BE49-F238E27FC236}">
                <a16:creationId xmlns:a16="http://schemas.microsoft.com/office/drawing/2014/main" id="{07DAB604-27A7-46E7-8362-67521BCFF214}"/>
              </a:ext>
            </a:extLst>
          </p:cNvPr>
          <p:cNvSpPr/>
          <p:nvPr/>
        </p:nvSpPr>
        <p:spPr>
          <a:xfrm>
            <a:off x="7568936" y="10002097"/>
            <a:ext cx="5216459" cy="4483637"/>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41A352A-C55D-450B-85AD-BA96079013FD}"/>
              </a:ext>
            </a:extLst>
          </p:cNvPr>
          <p:cNvGrpSpPr/>
          <p:nvPr/>
        </p:nvGrpSpPr>
        <p:grpSpPr>
          <a:xfrm>
            <a:off x="685800" y="4343400"/>
            <a:ext cx="6172200" cy="6851662"/>
            <a:chOff x="685800" y="4343400"/>
            <a:chExt cx="6172200" cy="7016820"/>
          </a:xfrm>
        </p:grpSpPr>
        <p:sp>
          <p:nvSpPr>
            <p:cNvPr id="3" name="TextBox 2">
              <a:extLst>
                <a:ext uri="{FF2B5EF4-FFF2-40B4-BE49-F238E27FC236}">
                  <a16:creationId xmlns:a16="http://schemas.microsoft.com/office/drawing/2014/main" id="{3D1F0F9E-883B-482C-8CB4-75D186386266}"/>
                </a:ext>
              </a:extLst>
            </p:cNvPr>
            <p:cNvSpPr txBox="1"/>
            <p:nvPr userDrawn="1"/>
          </p:nvSpPr>
          <p:spPr>
            <a:xfrm>
              <a:off x="685800" y="4930350"/>
              <a:ext cx="6172200" cy="6429870"/>
            </a:xfrm>
            <a:prstGeom prst="rect">
              <a:avLst/>
            </a:prstGeom>
            <a:solidFill>
              <a:schemeClr val="bg1"/>
            </a:solidFill>
            <a:ln w="6350">
              <a:solidFill>
                <a:schemeClr val="tx2"/>
              </a:solidFill>
            </a:ln>
          </p:spPr>
          <p:txBody>
            <a:bodyPr wrap="square" lIns="274320" tIns="274320" rIns="274320" bIns="274320" rtlCol="0">
              <a:spAutoFit/>
            </a:bodyPr>
            <a:lstStyle/>
            <a:p>
              <a:pPr marL="285750" indent="-285750">
                <a:buFont typeface="Arial" panose="020B0604020202020204" pitchFamily="34" charset="0"/>
                <a:buChar char="•"/>
              </a:pPr>
              <a:r>
                <a:rPr lang="en-US" sz="2000" b="0" i="0" kern="1200" dirty="0">
                  <a:solidFill>
                    <a:schemeClr val="tx1"/>
                  </a:solidFill>
                  <a:effectLst/>
                  <a:latin typeface="+mn-lt"/>
                  <a:ea typeface="+mn-ea"/>
                  <a:cs typeface="+mn-cs"/>
                </a:rPr>
                <a:t>Respiratory Syncytial Virus (RSV) is an estimated cause of 60,000-160,000 hospitalizations and 6,000-10,000 deaths in the US annually in adults over the age of 65. </a:t>
              </a:r>
            </a:p>
            <a:p>
              <a:pPr marL="285750" indent="-285750">
                <a:buFont typeface="Arial" panose="020B0604020202020204" pitchFamily="34" charset="0"/>
                <a:buChar char="•"/>
              </a:pPr>
              <a:r>
                <a:rPr lang="en-US" sz="2000" dirty="0"/>
                <a:t>Adults hospitalized with RSV had worse outcomes in terms of oxygen therapy requirement, high flow nasal cannula (HFNC) or noninvasive ventilation (NIV) use, admission to an intensive care unit, and invasive mechanical ventilation or death compared to COVID and influenza.</a:t>
              </a:r>
            </a:p>
            <a:p>
              <a:pPr marL="285750" indent="-285750">
                <a:buFont typeface="Arial" panose="020B0604020202020204" pitchFamily="34" charset="0"/>
                <a:buChar char="•"/>
              </a:pPr>
              <a:r>
                <a:rPr lang="en-US" sz="2000" b="0" i="0" kern="1200" dirty="0">
                  <a:solidFill>
                    <a:schemeClr val="tx1"/>
                  </a:solidFill>
                  <a:effectLst/>
                  <a:latin typeface="+mn-lt"/>
                  <a:ea typeface="+mn-ea"/>
                  <a:cs typeface="+mn-cs"/>
                </a:rPr>
                <a:t>In 2023, 2 FDA-approved RSV vaccines for adults &gt;60  years old became available. </a:t>
              </a:r>
              <a:r>
                <a:rPr lang="en-US" sz="2000" b="0" i="0" kern="1200" dirty="0" err="1">
                  <a:solidFill>
                    <a:schemeClr val="tx1"/>
                  </a:solidFill>
                  <a:effectLst/>
                  <a:latin typeface="+mn-lt"/>
                  <a:ea typeface="+mn-ea"/>
                  <a:cs typeface="+mn-cs"/>
                </a:rPr>
                <a:t>Arexvy</a:t>
              </a:r>
              <a:r>
                <a:rPr lang="en-US" sz="2000" b="0" i="0" kern="1200" dirty="0">
                  <a:solidFill>
                    <a:schemeClr val="tx1"/>
                  </a:solidFill>
                  <a:effectLst/>
                  <a:latin typeface="+mn-lt"/>
                  <a:ea typeface="+mn-ea"/>
                  <a:cs typeface="+mn-cs"/>
                </a:rPr>
                <a:t> is produced by GSK and </a:t>
              </a:r>
              <a:r>
                <a:rPr lang="en-US" sz="2000" b="0" i="0" kern="1200" dirty="0" err="1">
                  <a:solidFill>
                    <a:schemeClr val="tx1"/>
                  </a:solidFill>
                  <a:effectLst/>
                  <a:latin typeface="+mn-lt"/>
                  <a:ea typeface="+mn-ea"/>
                  <a:cs typeface="+mn-cs"/>
                </a:rPr>
                <a:t>Abrysvo</a:t>
              </a:r>
              <a:r>
                <a:rPr lang="en-US" sz="2000" b="0" i="0" kern="1200" dirty="0">
                  <a:solidFill>
                    <a:schemeClr val="tx1"/>
                  </a:solidFill>
                  <a:effectLst/>
                  <a:latin typeface="+mn-lt"/>
                  <a:ea typeface="+mn-ea"/>
                  <a:cs typeface="+mn-cs"/>
                </a:rPr>
                <a:t> is produced by Pfizer. </a:t>
              </a:r>
            </a:p>
            <a:p>
              <a:pPr marL="285750" indent="-285750">
                <a:buFont typeface="Arial" panose="020B0604020202020204" pitchFamily="34" charset="0"/>
                <a:buChar char="•"/>
              </a:pPr>
              <a:r>
                <a:rPr lang="en-US" sz="2000" b="0" i="0" kern="1200" dirty="0">
                  <a:solidFill>
                    <a:schemeClr val="tx1"/>
                  </a:solidFill>
                  <a:effectLst/>
                  <a:latin typeface="+mn-lt"/>
                  <a:ea typeface="+mn-ea"/>
                  <a:cs typeface="+mn-cs"/>
                </a:rPr>
                <a:t>Current recommendations by the CD</a:t>
              </a:r>
              <a:r>
                <a:rPr lang="en-US" sz="2000" dirty="0"/>
                <a:t>C guidelines are that “adults 60 years of age and older may receive a single dose of RSV vaccine using shared clinical decision-making”</a:t>
              </a:r>
              <a:endParaRPr lang="en-US" sz="2000" b="0" i="0" kern="1200" dirty="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2A5461A0-F93B-45D6-80F3-7A9E2FFEFBEE}"/>
                </a:ext>
              </a:extLst>
            </p:cNvPr>
            <p:cNvSpPr txBox="1"/>
            <p:nvPr userDrawn="1"/>
          </p:nvSpPr>
          <p:spPr>
            <a:xfrm>
              <a:off x="685800" y="4343400"/>
              <a:ext cx="6172200" cy="649827"/>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BACKGROUND AND INTRODUCTION</a:t>
              </a:r>
            </a:p>
          </p:txBody>
        </p:sp>
      </p:grpSp>
      <p:grpSp>
        <p:nvGrpSpPr>
          <p:cNvPr id="5" name="Group 4">
            <a:extLst>
              <a:ext uri="{FF2B5EF4-FFF2-40B4-BE49-F238E27FC236}">
                <a16:creationId xmlns:a16="http://schemas.microsoft.com/office/drawing/2014/main" id="{23332E8B-351F-4950-8433-AE068E63F407}"/>
              </a:ext>
            </a:extLst>
          </p:cNvPr>
          <p:cNvGrpSpPr/>
          <p:nvPr/>
        </p:nvGrpSpPr>
        <p:grpSpPr>
          <a:xfrm>
            <a:off x="7543800" y="4274642"/>
            <a:ext cx="12344399" cy="5117050"/>
            <a:chOff x="753201" y="4343400"/>
            <a:chExt cx="5918566" cy="5344640"/>
          </a:xfrm>
        </p:grpSpPr>
        <p:sp>
          <p:nvSpPr>
            <p:cNvPr id="6" name="TextBox 5">
              <a:extLst>
                <a:ext uri="{FF2B5EF4-FFF2-40B4-BE49-F238E27FC236}">
                  <a16:creationId xmlns:a16="http://schemas.microsoft.com/office/drawing/2014/main" id="{240D6FA3-1F4F-46EA-88F7-3170F17BC164}"/>
                </a:ext>
              </a:extLst>
            </p:cNvPr>
            <p:cNvSpPr txBox="1"/>
            <p:nvPr/>
          </p:nvSpPr>
          <p:spPr>
            <a:xfrm>
              <a:off x="753201" y="4930351"/>
              <a:ext cx="5918565" cy="4757689"/>
            </a:xfrm>
            <a:prstGeom prst="rect">
              <a:avLst/>
            </a:prstGeom>
            <a:solidFill>
              <a:schemeClr val="bg1"/>
            </a:solidFill>
            <a:ln w="6350">
              <a:solidFill>
                <a:schemeClr val="tx2"/>
              </a:solidFill>
            </a:ln>
          </p:spPr>
          <p:txBody>
            <a:bodyPr wrap="square" lIns="274320" tIns="274320" rIns="274320" bIns="274320" rtlCol="0">
              <a:spAutoFit/>
            </a:bodyPr>
            <a:lstStyle/>
            <a:p>
              <a:pPr marL="285750" indent="-285750">
                <a:buFont typeface="Arial" panose="020B0604020202020204" pitchFamily="34" charset="0"/>
                <a:buChar char="•"/>
              </a:pPr>
              <a:endParaRPr lang="en-US" sz="2000" b="0" i="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b="0" i="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b="0" i="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b="0" i="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b="0" i="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b="0" i="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b="0" i="0" kern="1200" dirty="0">
                <a:solidFill>
                  <a:schemeClr val="tx1"/>
                </a:solidFill>
                <a:effectLst/>
                <a:latin typeface="+mn-lt"/>
                <a:ea typeface="+mn-ea"/>
                <a:cs typeface="+mn-cs"/>
              </a:endParaRPr>
            </a:p>
          </p:txBody>
        </p:sp>
        <p:sp>
          <p:nvSpPr>
            <p:cNvPr id="7" name="TextBox 6">
              <a:extLst>
                <a:ext uri="{FF2B5EF4-FFF2-40B4-BE49-F238E27FC236}">
                  <a16:creationId xmlns:a16="http://schemas.microsoft.com/office/drawing/2014/main" id="{91D94A1E-EF5A-4DDB-8D03-F4A297BDBA66}"/>
                </a:ext>
              </a:extLst>
            </p:cNvPr>
            <p:cNvSpPr txBox="1"/>
            <p:nvPr userDrawn="1"/>
          </p:nvSpPr>
          <p:spPr>
            <a:xfrm>
              <a:off x="753201" y="4343400"/>
              <a:ext cx="5918566"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GAP ANALYSIS</a:t>
              </a:r>
            </a:p>
          </p:txBody>
        </p:sp>
      </p:grpSp>
      <p:grpSp>
        <p:nvGrpSpPr>
          <p:cNvPr id="8" name="Group 7">
            <a:extLst>
              <a:ext uri="{FF2B5EF4-FFF2-40B4-BE49-F238E27FC236}">
                <a16:creationId xmlns:a16="http://schemas.microsoft.com/office/drawing/2014/main" id="{BC942758-6B9A-407E-A6C1-7C0FB69C68B8}"/>
              </a:ext>
            </a:extLst>
          </p:cNvPr>
          <p:cNvGrpSpPr/>
          <p:nvPr/>
        </p:nvGrpSpPr>
        <p:grpSpPr>
          <a:xfrm>
            <a:off x="670793" y="11591189"/>
            <a:ext cx="6174079" cy="5376274"/>
            <a:chOff x="654938" y="4328541"/>
            <a:chExt cx="6174079" cy="5376274"/>
          </a:xfrm>
        </p:grpSpPr>
        <p:sp>
          <p:nvSpPr>
            <p:cNvPr id="9" name="TextBox 8">
              <a:extLst>
                <a:ext uri="{FF2B5EF4-FFF2-40B4-BE49-F238E27FC236}">
                  <a16:creationId xmlns:a16="http://schemas.microsoft.com/office/drawing/2014/main" id="{F890B99A-02C0-48FE-85A1-03D077CB75E2}"/>
                </a:ext>
              </a:extLst>
            </p:cNvPr>
            <p:cNvSpPr txBox="1"/>
            <p:nvPr userDrawn="1"/>
          </p:nvSpPr>
          <p:spPr>
            <a:xfrm>
              <a:off x="656817" y="4841945"/>
              <a:ext cx="6172200" cy="4862870"/>
            </a:xfrm>
            <a:prstGeom prst="rect">
              <a:avLst/>
            </a:prstGeom>
            <a:solidFill>
              <a:schemeClr val="bg1"/>
            </a:solidFill>
            <a:ln w="6350">
              <a:solidFill>
                <a:schemeClr val="tx2"/>
              </a:solidFill>
            </a:ln>
          </p:spPr>
          <p:txBody>
            <a:bodyPr wrap="square" lIns="274320" tIns="274320" rIns="274320" bIns="274320" rtlCol="0">
              <a:spAutoFit/>
            </a:bodyPr>
            <a:lstStyle/>
            <a:p>
              <a:r>
                <a:rPr lang="en-US" sz="2000" b="0" i="0" kern="1200" dirty="0">
                  <a:solidFill>
                    <a:schemeClr val="tx1"/>
                  </a:solidFill>
                  <a:effectLst/>
                  <a:latin typeface="+mn-lt"/>
                  <a:ea typeface="+mn-ea"/>
                  <a:cs typeface="+mn-cs"/>
                </a:rPr>
                <a:t>Many patients admitted to an inpatient service at ICVA are eligible for the RSV vaccine. </a:t>
              </a:r>
              <a:r>
                <a:rPr lang="en-US" sz="2000" dirty="0"/>
                <a:t>We suspect this population also represents a group more at risk for serious complications from an RSV infection and therefore may have more benefit than an outpatient group. Patients admitted to an inpatient service may also not have outpatient follow-up where they may be offered an RSV vaccine.</a:t>
              </a:r>
            </a:p>
            <a:p>
              <a:r>
                <a:rPr lang="en-US" sz="2000" b="0" i="0" kern="1200" dirty="0">
                  <a:solidFill>
                    <a:schemeClr val="tx1"/>
                  </a:solidFill>
                  <a:effectLst/>
                  <a:latin typeface="+mn-lt"/>
                  <a:ea typeface="+mn-ea"/>
                  <a:cs typeface="+mn-cs"/>
                </a:rPr>
                <a:t> While we currently have the capacity to provide RSV vaccines on an inpatient basis, we believe this is not being ordered on a regular basis.</a:t>
              </a:r>
            </a:p>
            <a:p>
              <a:r>
                <a:rPr lang="en-US" sz="2000" dirty="0"/>
                <a:t>We propose to increase RSV vaccination for eligible admitted veterans. </a:t>
              </a:r>
              <a:endParaRPr lang="en-US" sz="2000" b="0" i="0" kern="1200" dirty="0">
                <a:solidFill>
                  <a:schemeClr val="tx1"/>
                </a:solidFill>
                <a:effectLst/>
                <a:latin typeface="+mn-lt"/>
                <a:ea typeface="+mn-ea"/>
                <a:cs typeface="+mn-cs"/>
              </a:endParaRPr>
            </a:p>
          </p:txBody>
        </p:sp>
        <p:sp>
          <p:nvSpPr>
            <p:cNvPr id="10" name="TextBox 9">
              <a:extLst>
                <a:ext uri="{FF2B5EF4-FFF2-40B4-BE49-F238E27FC236}">
                  <a16:creationId xmlns:a16="http://schemas.microsoft.com/office/drawing/2014/main" id="{3C84656F-CDE7-44EB-84DB-53E05C81D9EE}"/>
                </a:ext>
              </a:extLst>
            </p:cNvPr>
            <p:cNvSpPr txBox="1"/>
            <p:nvPr userDrawn="1"/>
          </p:nvSpPr>
          <p:spPr>
            <a:xfrm>
              <a:off x="654938" y="4328541"/>
              <a:ext cx="6172200"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INTRODUCTION</a:t>
              </a:r>
            </a:p>
          </p:txBody>
        </p:sp>
      </p:grpSp>
      <p:sp>
        <p:nvSpPr>
          <p:cNvPr id="16" name="TextBox 15">
            <a:extLst>
              <a:ext uri="{FF2B5EF4-FFF2-40B4-BE49-F238E27FC236}">
                <a16:creationId xmlns:a16="http://schemas.microsoft.com/office/drawing/2014/main" id="{3B70E481-B392-492A-90BC-D2C09884B9E3}"/>
              </a:ext>
            </a:extLst>
          </p:cNvPr>
          <p:cNvSpPr txBox="1"/>
          <p:nvPr/>
        </p:nvSpPr>
        <p:spPr>
          <a:xfrm>
            <a:off x="7574861" y="9417322"/>
            <a:ext cx="5230414"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PROPOSED PROCESS</a:t>
            </a:r>
          </a:p>
        </p:txBody>
      </p:sp>
      <p:grpSp>
        <p:nvGrpSpPr>
          <p:cNvPr id="26" name="Group 25">
            <a:extLst>
              <a:ext uri="{FF2B5EF4-FFF2-40B4-BE49-F238E27FC236}">
                <a16:creationId xmlns:a16="http://schemas.microsoft.com/office/drawing/2014/main" id="{AD2FBCC6-8F09-45FC-B5F2-2F6CCCFFFE03}"/>
              </a:ext>
            </a:extLst>
          </p:cNvPr>
          <p:cNvGrpSpPr/>
          <p:nvPr/>
        </p:nvGrpSpPr>
        <p:grpSpPr>
          <a:xfrm>
            <a:off x="20399650" y="4388609"/>
            <a:ext cx="6172200" cy="4524315"/>
            <a:chOff x="483550" y="201900"/>
            <a:chExt cx="6172200" cy="4524315"/>
          </a:xfrm>
        </p:grpSpPr>
        <p:sp>
          <p:nvSpPr>
            <p:cNvPr id="27" name="TextBox 26">
              <a:extLst>
                <a:ext uri="{FF2B5EF4-FFF2-40B4-BE49-F238E27FC236}">
                  <a16:creationId xmlns:a16="http://schemas.microsoft.com/office/drawing/2014/main" id="{D80C7727-77E8-4833-8207-918B1F8A2007}"/>
                </a:ext>
              </a:extLst>
            </p:cNvPr>
            <p:cNvSpPr txBox="1"/>
            <p:nvPr userDrawn="1"/>
          </p:nvSpPr>
          <p:spPr>
            <a:xfrm>
              <a:off x="483550" y="786675"/>
              <a:ext cx="6172200" cy="3939540"/>
            </a:xfrm>
            <a:prstGeom prst="rect">
              <a:avLst/>
            </a:prstGeom>
            <a:solidFill>
              <a:schemeClr val="bg1"/>
            </a:solidFill>
            <a:ln w="6350">
              <a:solidFill>
                <a:schemeClr val="tx2"/>
              </a:solidFill>
            </a:ln>
          </p:spPr>
          <p:txBody>
            <a:bodyPr wrap="square" lIns="274320" tIns="274320" rIns="274320" bIns="274320" rtlCol="0">
              <a:spAutoFit/>
            </a:bodyPr>
            <a:lstStyle/>
            <a:p>
              <a:r>
                <a:rPr lang="en-US" sz="2000" b="0" i="0" kern="1200" dirty="0">
                  <a:solidFill>
                    <a:schemeClr val="tx1"/>
                  </a:solidFill>
                  <a:effectLst/>
                  <a:latin typeface="+mn-lt"/>
                  <a:ea typeface="+mn-ea"/>
                  <a:cs typeface="+mn-cs"/>
                </a:rPr>
                <a:t>The next steps in this project are to perform early data analysis on pre-intervention data and then to move forward into choosing and implementing an intervention.</a:t>
              </a:r>
            </a:p>
            <a:p>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Overall, while we are early in this project, we are optimistic about this project and the benefit increased RSV vaccination will have on our veteran population. We anticipate and look forward to overcoming barriers during the intervention and implementation portion of this project.</a:t>
              </a:r>
            </a:p>
          </p:txBody>
        </p:sp>
        <p:sp>
          <p:nvSpPr>
            <p:cNvPr id="28" name="TextBox 27">
              <a:extLst>
                <a:ext uri="{FF2B5EF4-FFF2-40B4-BE49-F238E27FC236}">
                  <a16:creationId xmlns:a16="http://schemas.microsoft.com/office/drawing/2014/main" id="{10494B63-8FBA-467B-A80C-501CF6A63984}"/>
                </a:ext>
              </a:extLst>
            </p:cNvPr>
            <p:cNvSpPr txBox="1"/>
            <p:nvPr userDrawn="1"/>
          </p:nvSpPr>
          <p:spPr>
            <a:xfrm>
              <a:off x="483550" y="201900"/>
              <a:ext cx="6172200"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CONCLUSIONS/FUTURE PLANS </a:t>
              </a:r>
            </a:p>
          </p:txBody>
        </p:sp>
      </p:grpSp>
      <p:grpSp>
        <p:nvGrpSpPr>
          <p:cNvPr id="29" name="Group 28">
            <a:extLst>
              <a:ext uri="{FF2B5EF4-FFF2-40B4-BE49-F238E27FC236}">
                <a16:creationId xmlns:a16="http://schemas.microsoft.com/office/drawing/2014/main" id="{0B7472C5-2599-4FCF-BB18-DB94EAEDB7E3}"/>
              </a:ext>
            </a:extLst>
          </p:cNvPr>
          <p:cNvGrpSpPr/>
          <p:nvPr/>
        </p:nvGrpSpPr>
        <p:grpSpPr>
          <a:xfrm>
            <a:off x="20408869" y="14562557"/>
            <a:ext cx="6178507" cy="3198149"/>
            <a:chOff x="685800" y="4488543"/>
            <a:chExt cx="6178507" cy="3198149"/>
          </a:xfrm>
        </p:grpSpPr>
        <p:sp>
          <p:nvSpPr>
            <p:cNvPr id="30" name="TextBox 29">
              <a:extLst>
                <a:ext uri="{FF2B5EF4-FFF2-40B4-BE49-F238E27FC236}">
                  <a16:creationId xmlns:a16="http://schemas.microsoft.com/office/drawing/2014/main" id="{6B26210D-9AE6-479E-B959-2154159CCFD0}"/>
                </a:ext>
              </a:extLst>
            </p:cNvPr>
            <p:cNvSpPr txBox="1"/>
            <p:nvPr userDrawn="1"/>
          </p:nvSpPr>
          <p:spPr>
            <a:xfrm>
              <a:off x="685800" y="4916703"/>
              <a:ext cx="6172200" cy="2769989"/>
            </a:xfrm>
            <a:prstGeom prst="rect">
              <a:avLst/>
            </a:prstGeom>
            <a:solidFill>
              <a:schemeClr val="bg1"/>
            </a:solidFill>
            <a:ln w="6350">
              <a:solidFill>
                <a:schemeClr val="accent2"/>
              </a:solidFill>
            </a:ln>
          </p:spPr>
          <p:txBody>
            <a:bodyPr wrap="square" lIns="274320" tIns="274320" rIns="274320" bIns="274320" rtlCol="0">
              <a:spAutoFit/>
            </a:bodyPr>
            <a:lstStyle/>
            <a:p>
              <a:r>
                <a:rPr lang="en-US" sz="1600" b="0" i="0" kern="1200" dirty="0">
                  <a:solidFill>
                    <a:schemeClr val="tx1"/>
                  </a:solidFill>
                  <a:effectLst/>
                  <a:latin typeface="+mn-lt"/>
                  <a:ea typeface="+mn-ea"/>
                  <a:cs typeface="+mn-cs"/>
                </a:rPr>
                <a:t>We want to thank Dr. Carly Kuehn for mentorship and guidance both through initiation of this project as well as prior projects.</a:t>
              </a:r>
            </a:p>
            <a:p>
              <a:endParaRPr lang="en-US" sz="1600" b="0" i="0" kern="1200" dirty="0">
                <a:solidFill>
                  <a:schemeClr val="tx1"/>
                </a:solidFill>
                <a:effectLst/>
                <a:latin typeface="+mn-lt"/>
                <a:ea typeface="+mn-ea"/>
                <a:cs typeface="+mn-cs"/>
              </a:endParaRPr>
            </a:p>
            <a:p>
              <a:r>
                <a:rPr lang="en-US" sz="1600" dirty="0"/>
                <a:t>Thank-you to </a:t>
              </a:r>
              <a:r>
                <a:rPr lang="en-US" sz="1600" dirty="0" err="1"/>
                <a:t>Traviss</a:t>
              </a:r>
              <a:r>
                <a:rPr lang="en-US" sz="1600" dirty="0"/>
                <a:t> Tubbs and the rest of the Pharmacy group at the Iowa City VA for assistance in data collection and intervention planning.</a:t>
              </a:r>
            </a:p>
            <a:p>
              <a:endParaRPr lang="en-US" sz="1600" b="0" i="0" kern="1200" dirty="0">
                <a:solidFill>
                  <a:schemeClr val="tx1"/>
                </a:solidFill>
                <a:effectLst/>
                <a:latin typeface="+mn-lt"/>
                <a:ea typeface="+mn-ea"/>
                <a:cs typeface="+mn-cs"/>
              </a:endParaRPr>
            </a:p>
            <a:p>
              <a:r>
                <a:rPr lang="en-US" sz="1600" dirty="0"/>
                <a:t>Thank-you to the informatics department at ICVA for assistance in data collection.</a:t>
              </a:r>
              <a:endParaRPr lang="en-US" sz="1600" b="0" i="0" kern="1200" dirty="0">
                <a:solidFill>
                  <a:schemeClr val="tx1"/>
                </a:solidFill>
                <a:effectLst/>
                <a:latin typeface="+mn-lt"/>
                <a:ea typeface="+mn-ea"/>
                <a:cs typeface="+mn-cs"/>
              </a:endParaRPr>
            </a:p>
          </p:txBody>
        </p:sp>
        <p:sp>
          <p:nvSpPr>
            <p:cNvPr id="31" name="TextBox 30">
              <a:extLst>
                <a:ext uri="{FF2B5EF4-FFF2-40B4-BE49-F238E27FC236}">
                  <a16:creationId xmlns:a16="http://schemas.microsoft.com/office/drawing/2014/main" id="{1C244E06-D648-4F1D-A6B3-21EED54D21F5}"/>
                </a:ext>
              </a:extLst>
            </p:cNvPr>
            <p:cNvSpPr txBox="1"/>
            <p:nvPr userDrawn="1"/>
          </p:nvSpPr>
          <p:spPr>
            <a:xfrm>
              <a:off x="692107" y="4488543"/>
              <a:ext cx="6172200"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ACKNOWLEDGEMENTS</a:t>
              </a:r>
            </a:p>
          </p:txBody>
        </p:sp>
      </p:grpSp>
      <p:sp>
        <p:nvSpPr>
          <p:cNvPr id="94" name="TextBox 93">
            <a:extLst>
              <a:ext uri="{FF2B5EF4-FFF2-40B4-BE49-F238E27FC236}">
                <a16:creationId xmlns:a16="http://schemas.microsoft.com/office/drawing/2014/main" id="{5B56C9C8-5361-4D52-802F-8C205E1B7567}"/>
              </a:ext>
            </a:extLst>
          </p:cNvPr>
          <p:cNvSpPr txBox="1"/>
          <p:nvPr/>
        </p:nvSpPr>
        <p:spPr>
          <a:xfrm>
            <a:off x="7630005" y="13692897"/>
            <a:ext cx="5214580" cy="738664"/>
          </a:xfrm>
          <a:prstGeom prst="rect">
            <a:avLst/>
          </a:prstGeom>
          <a:noFill/>
        </p:spPr>
        <p:txBody>
          <a:bodyPr wrap="square" lIns="0" tIns="0" rIns="0" bIns="0" rtlCol="0">
            <a:spAutoFit/>
          </a:bodyPr>
          <a:lstStyle/>
          <a:p>
            <a:pPr lvl="0">
              <a:defRPr/>
            </a:pPr>
            <a:r>
              <a:rPr lang="en-US" sz="1200" b="1" dirty="0">
                <a:solidFill>
                  <a:schemeClr val="tx2"/>
                </a:solidFill>
              </a:rPr>
              <a:t>Figure 1. </a:t>
            </a:r>
          </a:p>
          <a:p>
            <a:pPr lvl="0">
              <a:defRPr/>
            </a:pPr>
            <a:r>
              <a:rPr lang="en-US" sz="1200" dirty="0">
                <a:solidFill>
                  <a:schemeClr val="tx2"/>
                </a:solidFill>
              </a:rPr>
              <a:t>Proposed process map for identification of patients admitted to ICVA who are eligible for RSV vaccination and administration of vaccine to patients who are interested.</a:t>
            </a:r>
          </a:p>
        </p:txBody>
      </p:sp>
      <p:sp>
        <p:nvSpPr>
          <p:cNvPr id="101" name="TextBox 100">
            <a:extLst>
              <a:ext uri="{FF2B5EF4-FFF2-40B4-BE49-F238E27FC236}">
                <a16:creationId xmlns:a16="http://schemas.microsoft.com/office/drawing/2014/main" id="{BCA4FC70-3E58-4453-975A-CBA509CD71BE}"/>
              </a:ext>
            </a:extLst>
          </p:cNvPr>
          <p:cNvSpPr txBox="1"/>
          <p:nvPr/>
        </p:nvSpPr>
        <p:spPr>
          <a:xfrm>
            <a:off x="15101154" y="16731677"/>
            <a:ext cx="4626428" cy="738664"/>
          </a:xfrm>
          <a:prstGeom prst="rect">
            <a:avLst/>
          </a:prstGeom>
          <a:noFill/>
        </p:spPr>
        <p:txBody>
          <a:bodyPr wrap="square" lIns="0" tIns="0" rIns="0" bIns="0" rtlCol="0">
            <a:spAutoFit/>
          </a:bodyPr>
          <a:lstStyle/>
          <a:p>
            <a:pPr lvl="0">
              <a:defRPr/>
            </a:pPr>
            <a:r>
              <a:rPr lang="en-US" sz="1200" b="1" dirty="0">
                <a:solidFill>
                  <a:schemeClr val="tx2"/>
                </a:solidFill>
              </a:rPr>
              <a:t>Figure 2. </a:t>
            </a:r>
          </a:p>
          <a:p>
            <a:pPr lvl="0">
              <a:defRPr/>
            </a:pPr>
            <a:r>
              <a:rPr lang="en-US" sz="1200" dirty="0">
                <a:solidFill>
                  <a:schemeClr val="tx2"/>
                </a:solidFill>
              </a:rPr>
              <a:t>Percentage of veterans in the state of Iowa age 60 or older and therefore meeting the age criteria for eligibility of RSV vaccination per CDC Guidelines</a:t>
            </a:r>
          </a:p>
        </p:txBody>
      </p:sp>
      <p:sp>
        <p:nvSpPr>
          <p:cNvPr id="110" name="TextBox 109">
            <a:extLst>
              <a:ext uri="{FF2B5EF4-FFF2-40B4-BE49-F238E27FC236}">
                <a16:creationId xmlns:a16="http://schemas.microsoft.com/office/drawing/2014/main" id="{A650DE8C-A116-4699-BC92-68A9F13A9ED2}"/>
              </a:ext>
            </a:extLst>
          </p:cNvPr>
          <p:cNvSpPr txBox="1"/>
          <p:nvPr/>
        </p:nvSpPr>
        <p:spPr>
          <a:xfrm>
            <a:off x="952500" y="778769"/>
            <a:ext cx="19725774" cy="1661480"/>
          </a:xfrm>
          <a:prstGeom prst="rect">
            <a:avLst/>
          </a:prstGeom>
          <a:noFill/>
        </p:spPr>
        <p:txBody>
          <a:bodyPr wrap="square" lIns="0" tIns="0" rIns="0" bIns="0" rtlCol="0" anchor="ctr" anchorCtr="0">
            <a:spAutoFit/>
          </a:bodyPr>
          <a:lstStyle/>
          <a:p>
            <a:pPr>
              <a:lnSpc>
                <a:spcPts val="6800"/>
              </a:lnSpc>
            </a:pPr>
            <a:r>
              <a:rPr lang="en-US" sz="6200" b="1" dirty="0">
                <a:latin typeface="Zilla Slab" pitchFamily="2" charset="0"/>
                <a:ea typeface="Zilla Slab" pitchFamily="2" charset="0"/>
              </a:rPr>
              <a:t>RSV Vaccinations at the Iowa City Veterans Affairs Hospital</a:t>
            </a:r>
          </a:p>
          <a:p>
            <a:pPr>
              <a:lnSpc>
                <a:spcPts val="6800"/>
              </a:lnSpc>
            </a:pPr>
            <a:r>
              <a:rPr lang="en-US" sz="4000" b="1" dirty="0">
                <a:latin typeface="Zilla Slab" pitchFamily="2" charset="0"/>
                <a:ea typeface="Zilla Slab" pitchFamily="2" charset="0"/>
              </a:rPr>
              <a:t>A Work in Progress Quality Improvement Project</a:t>
            </a:r>
          </a:p>
        </p:txBody>
      </p:sp>
      <p:sp>
        <p:nvSpPr>
          <p:cNvPr id="111" name="TextBox 110">
            <a:extLst>
              <a:ext uri="{FF2B5EF4-FFF2-40B4-BE49-F238E27FC236}">
                <a16:creationId xmlns:a16="http://schemas.microsoft.com/office/drawing/2014/main" id="{9DBBEECC-8A9E-4A54-A5B1-A4E73D5483DE}"/>
              </a:ext>
            </a:extLst>
          </p:cNvPr>
          <p:cNvSpPr txBox="1"/>
          <p:nvPr/>
        </p:nvSpPr>
        <p:spPr>
          <a:xfrm>
            <a:off x="952496" y="2596401"/>
            <a:ext cx="20704346" cy="707886"/>
          </a:xfrm>
          <a:prstGeom prst="rect">
            <a:avLst/>
          </a:prstGeom>
          <a:noFill/>
        </p:spPr>
        <p:txBody>
          <a:bodyPr wrap="square" lIns="0" tIns="0" rIns="0" bIns="0" rtlCol="0">
            <a:spAutoFit/>
          </a:bodyPr>
          <a:lstStyle/>
          <a:p>
            <a:pPr lvl="0"/>
            <a:r>
              <a:rPr lang="en-US" sz="2300" dirty="0">
                <a:latin typeface="Zilla Slab" pitchFamily="2" charset="0"/>
                <a:ea typeface="Zilla Slab" pitchFamily="2" charset="0"/>
              </a:rPr>
              <a:t>Mackenzie Walhof, MD; Tristan </a:t>
            </a:r>
            <a:r>
              <a:rPr lang="en-US" sz="2300" dirty="0" err="1">
                <a:latin typeface="Zilla Slab" pitchFamily="2" charset="0"/>
                <a:ea typeface="Zilla Slab" pitchFamily="2" charset="0"/>
              </a:rPr>
              <a:t>Bakerink</a:t>
            </a:r>
            <a:r>
              <a:rPr lang="en-US" sz="2300" dirty="0">
                <a:latin typeface="Zilla Slab" pitchFamily="2" charset="0"/>
                <a:ea typeface="Zilla Slab" pitchFamily="2" charset="0"/>
              </a:rPr>
              <a:t>, MD; James Burton, MD; Daniel Goering, MD; Robert </a:t>
            </a:r>
            <a:r>
              <a:rPr lang="en-US" sz="2300" dirty="0" err="1">
                <a:latin typeface="Zilla Slab" pitchFamily="2" charset="0"/>
                <a:ea typeface="Zilla Slab" pitchFamily="2" charset="0"/>
              </a:rPr>
              <a:t>Schoeneich</a:t>
            </a:r>
            <a:r>
              <a:rPr lang="en-US" sz="2300" dirty="0">
                <a:latin typeface="Zilla Slab" pitchFamily="2" charset="0"/>
                <a:ea typeface="Zilla Slab" pitchFamily="2" charset="0"/>
              </a:rPr>
              <a:t>, MD; Carlie Sorensen, MD; Quinn </a:t>
            </a:r>
            <a:r>
              <a:rPr lang="en-US" sz="2300" dirty="0" err="1">
                <a:latin typeface="Zilla Slab" pitchFamily="2" charset="0"/>
                <a:ea typeface="Zilla Slab" pitchFamily="2" charset="0"/>
              </a:rPr>
              <a:t>Vatland</a:t>
            </a:r>
            <a:r>
              <a:rPr lang="en-US" sz="2300" dirty="0">
                <a:latin typeface="Zilla Slab" pitchFamily="2" charset="0"/>
                <a:ea typeface="Zilla Slab" pitchFamily="2" charset="0"/>
              </a:rPr>
              <a:t>, MD; Carly Kuehn, MD</a:t>
            </a:r>
          </a:p>
          <a:p>
            <a:pPr lvl="0"/>
            <a:r>
              <a:rPr lang="en-US" sz="2300" dirty="0">
                <a:latin typeface="Zilla Slab" pitchFamily="2" charset="0"/>
                <a:ea typeface="Zilla Slab" pitchFamily="2" charset="0"/>
              </a:rPr>
              <a:t>University of Iowa Health Care Internal Medicine Residency Program</a:t>
            </a:r>
          </a:p>
        </p:txBody>
      </p:sp>
      <p:sp>
        <p:nvSpPr>
          <p:cNvPr id="116" name="TextBox 115">
            <a:extLst>
              <a:ext uri="{FF2B5EF4-FFF2-40B4-BE49-F238E27FC236}">
                <a16:creationId xmlns:a16="http://schemas.microsoft.com/office/drawing/2014/main" id="{F9E8CE7D-A47E-481F-8480-C5560FD267B8}"/>
              </a:ext>
            </a:extLst>
          </p:cNvPr>
          <p:cNvSpPr txBox="1"/>
          <p:nvPr/>
        </p:nvSpPr>
        <p:spPr>
          <a:xfrm>
            <a:off x="952496" y="18070266"/>
            <a:ext cx="18935700" cy="677108"/>
          </a:xfrm>
          <a:prstGeom prst="rect">
            <a:avLst/>
          </a:prstGeom>
          <a:noFill/>
        </p:spPr>
        <p:txBody>
          <a:bodyPr wrap="square" lIns="0" tIns="0" rIns="0" bIns="0" rtlCol="0" anchor="ctr" anchorCtr="0">
            <a:spAutoFit/>
          </a:bodyPr>
          <a:lstStyle/>
          <a:p>
            <a:r>
              <a:rPr lang="en-US" sz="2600" b="1" dirty="0">
                <a:latin typeface="Zilla Slab" pitchFamily="2" charset="0"/>
                <a:ea typeface="Zilla Slab" pitchFamily="2" charset="0"/>
              </a:rPr>
              <a:t>University of Iowa Internal Medicine Residency Program, Iowa City Veterans Affair</a:t>
            </a:r>
            <a:br>
              <a:rPr lang="en-US" sz="6200" b="1" dirty="0">
                <a:latin typeface="Zilla Slab" pitchFamily="2" charset="0"/>
                <a:ea typeface="Zilla Slab" pitchFamily="2" charset="0"/>
              </a:rPr>
            </a:br>
            <a:endParaRPr lang="en-US" sz="1800" dirty="0">
              <a:latin typeface="Zilla Slab" pitchFamily="2" charset="0"/>
              <a:ea typeface="Zilla Slab" pitchFamily="2" charset="0"/>
            </a:endParaRPr>
          </a:p>
        </p:txBody>
      </p:sp>
      <p:grpSp>
        <p:nvGrpSpPr>
          <p:cNvPr id="50" name="Group 49">
            <a:extLst>
              <a:ext uri="{FF2B5EF4-FFF2-40B4-BE49-F238E27FC236}">
                <a16:creationId xmlns:a16="http://schemas.microsoft.com/office/drawing/2014/main" id="{2DE2E22C-EB01-C03E-8218-A2F1931175E2}"/>
              </a:ext>
            </a:extLst>
          </p:cNvPr>
          <p:cNvGrpSpPr/>
          <p:nvPr/>
        </p:nvGrpSpPr>
        <p:grpSpPr>
          <a:xfrm>
            <a:off x="7573166" y="10050213"/>
            <a:ext cx="5100976" cy="3743389"/>
            <a:chOff x="17116760" y="30888"/>
            <a:chExt cx="7586329" cy="10153536"/>
          </a:xfrm>
        </p:grpSpPr>
        <p:sp>
          <p:nvSpPr>
            <p:cNvPr id="64" name="Rectangle: Rounded Corners 63">
              <a:extLst>
                <a:ext uri="{FF2B5EF4-FFF2-40B4-BE49-F238E27FC236}">
                  <a16:creationId xmlns:a16="http://schemas.microsoft.com/office/drawing/2014/main" id="{A906B8CE-E4D2-B9FD-5E76-6DF45DD8D91D}"/>
                </a:ext>
              </a:extLst>
            </p:cNvPr>
            <p:cNvSpPr/>
            <p:nvPr/>
          </p:nvSpPr>
          <p:spPr>
            <a:xfrm>
              <a:off x="19177281" y="30888"/>
              <a:ext cx="4511700" cy="14539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During admission, eligible patient identified as being not vaccinated against RSV</a:t>
              </a:r>
            </a:p>
          </p:txBody>
        </p:sp>
        <p:sp>
          <p:nvSpPr>
            <p:cNvPr id="67" name="Rectangle: Rounded Corners 66">
              <a:extLst>
                <a:ext uri="{FF2B5EF4-FFF2-40B4-BE49-F238E27FC236}">
                  <a16:creationId xmlns:a16="http://schemas.microsoft.com/office/drawing/2014/main" id="{8A929AF9-2BB5-F579-182A-3107B6F5B6D8}"/>
                </a:ext>
              </a:extLst>
            </p:cNvPr>
            <p:cNvSpPr/>
            <p:nvPr/>
          </p:nvSpPr>
          <p:spPr>
            <a:xfrm>
              <a:off x="17116760" y="3438631"/>
              <a:ext cx="2209039" cy="11578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Patient declines RSV vaccine</a:t>
              </a:r>
            </a:p>
          </p:txBody>
        </p:sp>
        <p:sp>
          <p:nvSpPr>
            <p:cNvPr id="69" name="Rectangle: Rounded Corners 68">
              <a:extLst>
                <a:ext uri="{FF2B5EF4-FFF2-40B4-BE49-F238E27FC236}">
                  <a16:creationId xmlns:a16="http://schemas.microsoft.com/office/drawing/2014/main" id="{FA1F920D-A133-D3CF-8816-10E7731CD1B3}"/>
                </a:ext>
              </a:extLst>
            </p:cNvPr>
            <p:cNvSpPr/>
            <p:nvPr/>
          </p:nvSpPr>
          <p:spPr>
            <a:xfrm>
              <a:off x="21282129" y="8244177"/>
              <a:ext cx="3420960" cy="19402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Pharmacy provides, nurse administers vaccine prior to discharge</a:t>
              </a:r>
            </a:p>
          </p:txBody>
        </p:sp>
      </p:grpSp>
      <p:graphicFrame>
        <p:nvGraphicFramePr>
          <p:cNvPr id="91" name="Chart Placeholder 6">
            <a:extLst>
              <a:ext uri="{FF2B5EF4-FFF2-40B4-BE49-F238E27FC236}">
                <a16:creationId xmlns:a16="http://schemas.microsoft.com/office/drawing/2014/main" id="{8E546579-2B35-4114-5F81-6181BEF9FC98}"/>
              </a:ext>
            </a:extLst>
          </p:cNvPr>
          <p:cNvGraphicFramePr>
            <a:graphicFrameLocks/>
          </p:cNvGraphicFramePr>
          <p:nvPr>
            <p:extLst>
              <p:ext uri="{D42A27DB-BD31-4B8C-83A1-F6EECF244321}">
                <p14:modId xmlns:p14="http://schemas.microsoft.com/office/powerpoint/2010/main" val="3673497014"/>
              </p:ext>
            </p:extLst>
          </p:nvPr>
        </p:nvGraphicFramePr>
        <p:xfrm>
          <a:off x="13866538" y="15271747"/>
          <a:ext cx="6035963" cy="1510917"/>
        </p:xfrm>
        <a:graphic>
          <a:graphicData uri="http://schemas.openxmlformats.org/drawingml/2006/chart">
            <c:chart xmlns:c="http://schemas.openxmlformats.org/drawingml/2006/chart" xmlns:r="http://schemas.openxmlformats.org/officeDocument/2006/relationships" r:id="rId2"/>
          </a:graphicData>
        </a:graphic>
      </p:graphicFrame>
      <p:sp>
        <p:nvSpPr>
          <p:cNvPr id="112" name="TextBox 111">
            <a:extLst>
              <a:ext uri="{FF2B5EF4-FFF2-40B4-BE49-F238E27FC236}">
                <a16:creationId xmlns:a16="http://schemas.microsoft.com/office/drawing/2014/main" id="{1BB89453-9DD8-4CC9-B385-A7EE675045B9}"/>
              </a:ext>
            </a:extLst>
          </p:cNvPr>
          <p:cNvSpPr txBox="1"/>
          <p:nvPr/>
        </p:nvSpPr>
        <p:spPr>
          <a:xfrm>
            <a:off x="7543798" y="15273482"/>
            <a:ext cx="7255043" cy="2400657"/>
          </a:xfrm>
          <a:prstGeom prst="rect">
            <a:avLst/>
          </a:prstGeom>
          <a:solidFill>
            <a:schemeClr val="bg1"/>
          </a:solidFill>
          <a:ln w="6350">
            <a:solidFill>
              <a:schemeClr val="tx2"/>
            </a:solidFill>
          </a:ln>
        </p:spPr>
        <p:txBody>
          <a:bodyPr wrap="square" lIns="274320" tIns="274320" rIns="274320" bIns="274320" rtlCol="0">
            <a:spAutoFit/>
          </a:bodyPr>
          <a:lstStyle/>
          <a:p>
            <a:pPr marL="285750" indent="-285750">
              <a:buFont typeface="Arial" panose="020B0604020202020204" pitchFamily="34" charset="0"/>
              <a:buChar char="•"/>
            </a:pPr>
            <a:r>
              <a:rPr lang="en-US" sz="2000" dirty="0"/>
              <a:t>D</a:t>
            </a:r>
            <a:r>
              <a:rPr lang="en-US" sz="2000" b="0" i="0" kern="1200" dirty="0">
                <a:solidFill>
                  <a:schemeClr val="tx1"/>
                </a:solidFill>
                <a:effectLst/>
                <a:latin typeface="+mn-lt"/>
                <a:ea typeface="+mn-ea"/>
                <a:cs typeface="+mn-cs"/>
              </a:rPr>
              <a:t>ata collection with pharmacy and informatics colleagues at the VA to ascertain vaccination rates of veterans admitted to a medical team at time of admission and discharge.</a:t>
            </a:r>
          </a:p>
          <a:p>
            <a:pPr marL="285750" indent="-285750">
              <a:buFont typeface="Arial" panose="020B0604020202020204" pitchFamily="34" charset="0"/>
              <a:buChar char="•"/>
            </a:pPr>
            <a:r>
              <a:rPr lang="en-US" sz="2000" dirty="0"/>
              <a:t>Additional data collection: patient’s demographics, comorbidities, and other vaccination rate including vaccination against influenza, COVID, and pneumonia.</a:t>
            </a:r>
            <a:endParaRPr lang="en-US" sz="2000" b="0" i="0" kern="1200" dirty="0">
              <a:solidFill>
                <a:schemeClr val="tx1"/>
              </a:solidFill>
              <a:effectLst/>
              <a:latin typeface="+mn-lt"/>
              <a:ea typeface="+mn-ea"/>
              <a:cs typeface="+mn-cs"/>
            </a:endParaRPr>
          </a:p>
        </p:txBody>
      </p:sp>
      <p:sp>
        <p:nvSpPr>
          <p:cNvPr id="113" name="TextBox 112">
            <a:extLst>
              <a:ext uri="{FF2B5EF4-FFF2-40B4-BE49-F238E27FC236}">
                <a16:creationId xmlns:a16="http://schemas.microsoft.com/office/drawing/2014/main" id="{72197DBB-D535-0B1E-50C6-EDFFA83C5BED}"/>
              </a:ext>
            </a:extLst>
          </p:cNvPr>
          <p:cNvSpPr txBox="1"/>
          <p:nvPr/>
        </p:nvSpPr>
        <p:spPr>
          <a:xfrm>
            <a:off x="7543800" y="14700463"/>
            <a:ext cx="7255043"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CURRENT STAGE OF PROJECT</a:t>
            </a:r>
          </a:p>
        </p:txBody>
      </p:sp>
      <p:grpSp>
        <p:nvGrpSpPr>
          <p:cNvPr id="215" name="Group 214">
            <a:extLst>
              <a:ext uri="{FF2B5EF4-FFF2-40B4-BE49-F238E27FC236}">
                <a16:creationId xmlns:a16="http://schemas.microsoft.com/office/drawing/2014/main" id="{9A12A62B-51FB-3711-0FB6-626AFD4BCF07}"/>
              </a:ext>
            </a:extLst>
          </p:cNvPr>
          <p:cNvGrpSpPr/>
          <p:nvPr/>
        </p:nvGrpSpPr>
        <p:grpSpPr>
          <a:xfrm>
            <a:off x="13001299" y="9544819"/>
            <a:ext cx="7091363" cy="4618389"/>
            <a:chOff x="671850" y="4248695"/>
            <a:chExt cx="6179843" cy="3254563"/>
          </a:xfrm>
        </p:grpSpPr>
        <p:sp>
          <p:nvSpPr>
            <p:cNvPr id="216" name="TextBox 215">
              <a:extLst>
                <a:ext uri="{FF2B5EF4-FFF2-40B4-BE49-F238E27FC236}">
                  <a16:creationId xmlns:a16="http://schemas.microsoft.com/office/drawing/2014/main" id="{187A60CC-274D-F557-D70B-2732CC03DC3B}"/>
                </a:ext>
              </a:extLst>
            </p:cNvPr>
            <p:cNvSpPr txBox="1"/>
            <p:nvPr userDrawn="1"/>
          </p:nvSpPr>
          <p:spPr>
            <a:xfrm>
              <a:off x="671850" y="4827411"/>
              <a:ext cx="6172200" cy="2675847"/>
            </a:xfrm>
            <a:prstGeom prst="rect">
              <a:avLst/>
            </a:prstGeom>
            <a:solidFill>
              <a:schemeClr val="bg1"/>
            </a:solidFill>
            <a:ln w="6350">
              <a:solidFill>
                <a:schemeClr val="tx2"/>
              </a:solidFill>
            </a:ln>
          </p:spPr>
          <p:txBody>
            <a:bodyPr wrap="square" lIns="274320" tIns="274320" rIns="274320" bIns="274320" rtlCol="0">
              <a:spAutoFit/>
            </a:bodyPr>
            <a:lstStyle/>
            <a:p>
              <a:endParaRPr lang="en-US" sz="2000" b="0" i="0" kern="1200" dirty="0">
                <a:solidFill>
                  <a:schemeClr val="tx1"/>
                </a:solidFill>
                <a:effectLst/>
                <a:latin typeface="+mn-lt"/>
                <a:ea typeface="+mn-ea"/>
                <a:cs typeface="+mn-cs"/>
              </a:endParaRPr>
            </a:p>
            <a:p>
              <a:endParaRPr lang="en-US" sz="2000" dirty="0"/>
            </a:p>
            <a:p>
              <a:endParaRPr lang="en-US" sz="2000" b="0" i="0" kern="1200" dirty="0">
                <a:solidFill>
                  <a:schemeClr val="tx1"/>
                </a:solidFill>
                <a:effectLst/>
                <a:latin typeface="+mn-lt"/>
                <a:ea typeface="+mn-ea"/>
                <a:cs typeface="+mn-cs"/>
              </a:endParaRPr>
            </a:p>
            <a:p>
              <a:endParaRPr lang="en-US" sz="2000" dirty="0"/>
            </a:p>
            <a:p>
              <a:endParaRPr lang="en-US" sz="2000" b="0" i="0" kern="1200" dirty="0">
                <a:solidFill>
                  <a:schemeClr val="tx1"/>
                </a:solidFill>
                <a:effectLst/>
                <a:latin typeface="+mn-lt"/>
                <a:ea typeface="+mn-ea"/>
                <a:cs typeface="+mn-cs"/>
              </a:endParaRPr>
            </a:p>
            <a:p>
              <a:endParaRPr lang="en-US" sz="2000" dirty="0"/>
            </a:p>
            <a:p>
              <a:endParaRPr lang="en-US" sz="2000" b="0" i="0" kern="1200" dirty="0">
                <a:solidFill>
                  <a:schemeClr val="tx1"/>
                </a:solidFill>
                <a:effectLst/>
                <a:latin typeface="+mn-lt"/>
                <a:ea typeface="+mn-ea"/>
                <a:cs typeface="+mn-cs"/>
              </a:endParaRPr>
            </a:p>
            <a:p>
              <a:endParaRPr lang="en-US" sz="2000" dirty="0"/>
            </a:p>
            <a:p>
              <a:endParaRPr lang="en-US" sz="2000" b="0" i="0" kern="1200" dirty="0">
                <a:solidFill>
                  <a:schemeClr val="tx1"/>
                </a:solidFill>
                <a:effectLst/>
                <a:latin typeface="+mn-lt"/>
                <a:ea typeface="+mn-ea"/>
                <a:cs typeface="+mn-cs"/>
              </a:endParaRPr>
            </a:p>
          </p:txBody>
        </p:sp>
        <p:sp>
          <p:nvSpPr>
            <p:cNvPr id="217" name="TextBox 216">
              <a:extLst>
                <a:ext uri="{FF2B5EF4-FFF2-40B4-BE49-F238E27FC236}">
                  <a16:creationId xmlns:a16="http://schemas.microsoft.com/office/drawing/2014/main" id="{F0C2543C-B73E-EBCB-F172-2A87AF99DE4E}"/>
                </a:ext>
              </a:extLst>
            </p:cNvPr>
            <p:cNvSpPr txBox="1"/>
            <p:nvPr userDrawn="1"/>
          </p:nvSpPr>
          <p:spPr>
            <a:xfrm>
              <a:off x="679493" y="4248695"/>
              <a:ext cx="6172200"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SOLUTION APPROACH MATRIX</a:t>
              </a:r>
            </a:p>
          </p:txBody>
        </p:sp>
      </p:grpSp>
      <p:grpSp>
        <p:nvGrpSpPr>
          <p:cNvPr id="218" name="Group 217">
            <a:extLst>
              <a:ext uri="{FF2B5EF4-FFF2-40B4-BE49-F238E27FC236}">
                <a16:creationId xmlns:a16="http://schemas.microsoft.com/office/drawing/2014/main" id="{D3DEB007-E3C6-D9DC-9688-36C3286C154C}"/>
              </a:ext>
            </a:extLst>
          </p:cNvPr>
          <p:cNvGrpSpPr/>
          <p:nvPr/>
        </p:nvGrpSpPr>
        <p:grpSpPr>
          <a:xfrm>
            <a:off x="12952545" y="10249332"/>
            <a:ext cx="6916853" cy="3910272"/>
            <a:chOff x="2788794" y="2746287"/>
            <a:chExt cx="6635108" cy="3565586"/>
          </a:xfrm>
        </p:grpSpPr>
        <p:cxnSp>
          <p:nvCxnSpPr>
            <p:cNvPr id="219" name="Straight Arrow Connector 218">
              <a:extLst>
                <a:ext uri="{FF2B5EF4-FFF2-40B4-BE49-F238E27FC236}">
                  <a16:creationId xmlns:a16="http://schemas.microsoft.com/office/drawing/2014/main" id="{42945225-172F-C454-3D52-B11BBFAEEC39}"/>
                </a:ext>
              </a:extLst>
            </p:cNvPr>
            <p:cNvCxnSpPr>
              <a:cxnSpLocks/>
            </p:cNvCxnSpPr>
            <p:nvPr/>
          </p:nvCxnSpPr>
          <p:spPr>
            <a:xfrm flipV="1">
              <a:off x="3413823" y="2909423"/>
              <a:ext cx="0" cy="286746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20" name="Straight Arrow Connector 219">
              <a:extLst>
                <a:ext uri="{FF2B5EF4-FFF2-40B4-BE49-F238E27FC236}">
                  <a16:creationId xmlns:a16="http://schemas.microsoft.com/office/drawing/2014/main" id="{1750D21A-C702-77D7-4D94-263C6C938B91}"/>
                </a:ext>
              </a:extLst>
            </p:cNvPr>
            <p:cNvCxnSpPr>
              <a:cxnSpLocks/>
            </p:cNvCxnSpPr>
            <p:nvPr/>
          </p:nvCxnSpPr>
          <p:spPr>
            <a:xfrm>
              <a:off x="3413823" y="5776889"/>
              <a:ext cx="6010079" cy="3273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21" name="Straight Connector 220">
              <a:extLst>
                <a:ext uri="{FF2B5EF4-FFF2-40B4-BE49-F238E27FC236}">
                  <a16:creationId xmlns:a16="http://schemas.microsoft.com/office/drawing/2014/main" id="{C1B55E0B-EAAC-FECF-8239-B3C2DFE927B6}"/>
                </a:ext>
              </a:extLst>
            </p:cNvPr>
            <p:cNvCxnSpPr>
              <a:cxnSpLocks/>
            </p:cNvCxnSpPr>
            <p:nvPr/>
          </p:nvCxnSpPr>
          <p:spPr>
            <a:xfrm>
              <a:off x="3413823" y="4074975"/>
              <a:ext cx="5815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79CB43E-DE93-F18C-1198-1830EA6AD9FA}"/>
                </a:ext>
              </a:extLst>
            </p:cNvPr>
            <p:cNvCxnSpPr>
              <a:cxnSpLocks/>
            </p:cNvCxnSpPr>
            <p:nvPr/>
          </p:nvCxnSpPr>
          <p:spPr>
            <a:xfrm flipV="1">
              <a:off x="6420664" y="2935658"/>
              <a:ext cx="13032" cy="2841231"/>
            </a:xfrm>
            <a:prstGeom prst="line">
              <a:avLst/>
            </a:prstGeom>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3A82CC16-5E91-AEAE-6941-6738902DD3E4}"/>
                </a:ext>
              </a:extLst>
            </p:cNvPr>
            <p:cNvSpPr txBox="1"/>
            <p:nvPr/>
          </p:nvSpPr>
          <p:spPr>
            <a:xfrm>
              <a:off x="6010148" y="5890860"/>
              <a:ext cx="1890528" cy="421013"/>
            </a:xfrm>
            <a:prstGeom prst="rect">
              <a:avLst/>
            </a:prstGeom>
            <a:noFill/>
          </p:spPr>
          <p:txBody>
            <a:bodyPr wrap="square" rtlCol="0">
              <a:spAutoFit/>
            </a:bodyPr>
            <a:lstStyle/>
            <a:p>
              <a:pPr defTabSz="813816">
                <a:spcAft>
                  <a:spcPts val="600"/>
                </a:spcAft>
              </a:pPr>
              <a:r>
                <a:rPr lang="en-US" sz="2136" b="1" kern="1200" dirty="0">
                  <a:solidFill>
                    <a:schemeClr val="tx1"/>
                  </a:solidFill>
                  <a:latin typeface="Calibri" panose="020F0502020204030204" pitchFamily="34" charset="0"/>
                  <a:ea typeface="+mn-ea"/>
                  <a:cs typeface="Calibri" panose="020F0502020204030204" pitchFamily="34" charset="0"/>
                </a:rPr>
                <a:t>Effort</a:t>
              </a:r>
              <a:endParaRPr lang="en-US" sz="2400" b="1" dirty="0">
                <a:latin typeface="Calibri" panose="020F0502020204030204" pitchFamily="34" charset="0"/>
                <a:cs typeface="Calibri" panose="020F0502020204030204" pitchFamily="34" charset="0"/>
              </a:endParaRPr>
            </a:p>
          </p:txBody>
        </p:sp>
        <p:sp>
          <p:nvSpPr>
            <p:cNvPr id="224" name="TextBox 223">
              <a:extLst>
                <a:ext uri="{FF2B5EF4-FFF2-40B4-BE49-F238E27FC236}">
                  <a16:creationId xmlns:a16="http://schemas.microsoft.com/office/drawing/2014/main" id="{A863E235-530B-2C19-D3A7-7911C137E0A6}"/>
                </a:ext>
              </a:extLst>
            </p:cNvPr>
            <p:cNvSpPr txBox="1"/>
            <p:nvPr/>
          </p:nvSpPr>
          <p:spPr>
            <a:xfrm rot="16200000">
              <a:off x="2054037" y="3481044"/>
              <a:ext cx="1890528" cy="421013"/>
            </a:xfrm>
            <a:prstGeom prst="rect">
              <a:avLst/>
            </a:prstGeom>
            <a:noFill/>
          </p:spPr>
          <p:txBody>
            <a:bodyPr wrap="square" rtlCol="0">
              <a:spAutoFit/>
            </a:bodyPr>
            <a:lstStyle/>
            <a:p>
              <a:pPr defTabSz="813816">
                <a:spcAft>
                  <a:spcPts val="600"/>
                </a:spcAft>
              </a:pPr>
              <a:r>
                <a:rPr lang="en-US" sz="2136" b="1" kern="1200" dirty="0">
                  <a:solidFill>
                    <a:schemeClr val="tx1"/>
                  </a:solidFill>
                  <a:latin typeface="Calibri" panose="020F0502020204030204" pitchFamily="34" charset="0"/>
                  <a:ea typeface="+mn-ea"/>
                  <a:cs typeface="Calibri" panose="020F0502020204030204" pitchFamily="34" charset="0"/>
                </a:rPr>
                <a:t>Impact</a:t>
              </a:r>
              <a:endParaRPr lang="en-US" sz="2400" b="1" dirty="0">
                <a:latin typeface="Calibri" panose="020F0502020204030204" pitchFamily="34" charset="0"/>
                <a:cs typeface="Calibri" panose="020F0502020204030204" pitchFamily="34" charset="0"/>
              </a:endParaRPr>
            </a:p>
          </p:txBody>
        </p:sp>
        <p:sp>
          <p:nvSpPr>
            <p:cNvPr id="225" name="TextBox 224">
              <a:extLst>
                <a:ext uri="{FF2B5EF4-FFF2-40B4-BE49-F238E27FC236}">
                  <a16:creationId xmlns:a16="http://schemas.microsoft.com/office/drawing/2014/main" id="{C59A26CB-5770-F4FD-9FDB-007185A18A38}"/>
                </a:ext>
              </a:extLst>
            </p:cNvPr>
            <p:cNvSpPr txBox="1"/>
            <p:nvPr/>
          </p:nvSpPr>
          <p:spPr>
            <a:xfrm>
              <a:off x="3639520" y="3286546"/>
              <a:ext cx="2794176" cy="479111"/>
            </a:xfrm>
            <a:prstGeom prst="rect">
              <a:avLst/>
            </a:prstGeom>
            <a:noFill/>
          </p:spPr>
          <p:txBody>
            <a:bodyPr wrap="square" rtlCol="0">
              <a:spAutoFit/>
            </a:bodyPr>
            <a:lstStyle/>
            <a:p>
              <a:pPr defTabSz="813816" fontAlgn="base">
                <a:spcAft>
                  <a:spcPts val="600"/>
                </a:spcAft>
                <a:buFont typeface="Arial" panose="020B0604020202020204" pitchFamily="34" charset="0"/>
                <a:buChar char="•"/>
              </a:pPr>
              <a:r>
                <a:rPr lang="en-US" sz="1200" kern="1200" dirty="0">
                  <a:solidFill>
                    <a:srgbClr val="000000"/>
                  </a:solidFill>
                  <a:latin typeface="Source Sans Pro" panose="020B0503030403020204" pitchFamily="34" charset="0"/>
                  <a:ea typeface="+mn-ea"/>
                  <a:cs typeface="+mn-cs"/>
                </a:rPr>
                <a:t>Adding RSV vaccination to admission order set</a:t>
              </a:r>
              <a:endParaRPr lang="en-US" sz="1200" b="0" i="0" u="none" strike="noStrike" dirty="0">
                <a:solidFill>
                  <a:srgbClr val="000000"/>
                </a:solidFill>
                <a:effectLst/>
                <a:latin typeface="Source Sans Pro" panose="020B0503030403020204" pitchFamily="34" charset="0"/>
              </a:endParaRPr>
            </a:p>
          </p:txBody>
        </p:sp>
        <p:sp>
          <p:nvSpPr>
            <p:cNvPr id="226" name="TextBox 225">
              <a:extLst>
                <a:ext uri="{FF2B5EF4-FFF2-40B4-BE49-F238E27FC236}">
                  <a16:creationId xmlns:a16="http://schemas.microsoft.com/office/drawing/2014/main" id="{B2C98A4C-5EB9-1A3D-846E-20910CDD4DFC}"/>
                </a:ext>
              </a:extLst>
            </p:cNvPr>
            <p:cNvSpPr txBox="1"/>
            <p:nvPr/>
          </p:nvSpPr>
          <p:spPr>
            <a:xfrm>
              <a:off x="6637712" y="3277909"/>
              <a:ext cx="2660936" cy="670755"/>
            </a:xfrm>
            <a:prstGeom prst="rect">
              <a:avLst/>
            </a:prstGeom>
            <a:noFill/>
          </p:spPr>
          <p:txBody>
            <a:bodyPr wrap="square">
              <a:spAutoFit/>
            </a:bodyPr>
            <a:lstStyle/>
            <a:p>
              <a:pPr defTabSz="813816" fontAlgn="base">
                <a:spcAft>
                  <a:spcPts val="600"/>
                </a:spcAft>
                <a:buFont typeface="Arial" panose="020B0604020202020204" pitchFamily="34" charset="0"/>
                <a:buChar char="•"/>
              </a:pPr>
              <a:r>
                <a:rPr lang="en-US" sz="1200" kern="1200" dirty="0">
                  <a:solidFill>
                    <a:srgbClr val="000000"/>
                  </a:solidFill>
                  <a:latin typeface="Source Sans Pro" panose="020B0503030403020204" pitchFamily="34" charset="0"/>
                  <a:ea typeface="+mn-ea"/>
                  <a:cs typeface="+mn-cs"/>
                </a:rPr>
                <a:t> Add RSV vaccination reminder to inpatient discharge summary templates </a:t>
              </a:r>
              <a:endParaRPr lang="en-US" sz="1200" b="0" i="0" u="none" strike="noStrike" dirty="0">
                <a:solidFill>
                  <a:srgbClr val="000000"/>
                </a:solidFill>
                <a:effectLst/>
                <a:latin typeface="Source Sans Pro" panose="020B0503030403020204" pitchFamily="34" charset="0"/>
              </a:endParaRPr>
            </a:p>
          </p:txBody>
        </p:sp>
        <p:sp>
          <p:nvSpPr>
            <p:cNvPr id="227" name="TextBox 226">
              <a:extLst>
                <a:ext uri="{FF2B5EF4-FFF2-40B4-BE49-F238E27FC236}">
                  <a16:creationId xmlns:a16="http://schemas.microsoft.com/office/drawing/2014/main" id="{F6838395-7987-9784-D729-D323AB467140}"/>
                </a:ext>
              </a:extLst>
            </p:cNvPr>
            <p:cNvSpPr txBox="1"/>
            <p:nvPr/>
          </p:nvSpPr>
          <p:spPr>
            <a:xfrm>
              <a:off x="6492373" y="4120180"/>
              <a:ext cx="2754974" cy="1517184"/>
            </a:xfrm>
            <a:prstGeom prst="rect">
              <a:avLst/>
            </a:prstGeom>
            <a:noFill/>
          </p:spPr>
          <p:txBody>
            <a:bodyPr wrap="square">
              <a:spAutoFit/>
            </a:bodyPr>
            <a:lstStyle/>
            <a:p>
              <a:pPr defTabSz="813816" fontAlgn="base">
                <a:spcAft>
                  <a:spcPts val="600"/>
                </a:spcAft>
                <a:buFont typeface="Arial" panose="020B0604020202020204" pitchFamily="34" charset="0"/>
                <a:buChar char="•"/>
              </a:pPr>
              <a:r>
                <a:rPr lang="en-US" sz="1200" kern="1200" dirty="0">
                  <a:solidFill>
                    <a:srgbClr val="000000"/>
                  </a:solidFill>
                  <a:latin typeface="Source Sans Pro" panose="020B0503030403020204" pitchFamily="34" charset="0"/>
                  <a:ea typeface="+mn-ea"/>
                  <a:cs typeface="+mn-cs"/>
                </a:rPr>
                <a:t>     Email residents and pharmacists on inpatient teams to remind them RSV is available for inpatient use (after we work on this) if deemed appropriate</a:t>
              </a:r>
            </a:p>
            <a:p>
              <a:pPr defTabSz="813816" fontAlgn="base">
                <a:spcAft>
                  <a:spcPts val="600"/>
                </a:spcAft>
                <a:buFont typeface="Arial" panose="020B0604020202020204" pitchFamily="34" charset="0"/>
                <a:buChar char="•"/>
              </a:pPr>
              <a:r>
                <a:rPr lang="en-US" sz="1200" kern="1200" dirty="0">
                  <a:solidFill>
                    <a:srgbClr val="000000"/>
                  </a:solidFill>
                  <a:latin typeface="Source Sans Pro" panose="020B0503030403020204" pitchFamily="34" charset="0"/>
                  <a:ea typeface="+mn-ea"/>
                  <a:cs typeface="+mn-cs"/>
                </a:rPr>
                <a:t>Post RSV vaccine reminders in resident work rooms </a:t>
              </a:r>
              <a:endParaRPr lang="en-US" sz="1200" b="0" i="0" u="none" strike="noStrike" dirty="0">
                <a:solidFill>
                  <a:srgbClr val="000000"/>
                </a:solidFill>
                <a:effectLst/>
                <a:latin typeface="Source Sans Pro" panose="020B0503030403020204" pitchFamily="34" charset="0"/>
              </a:endParaRPr>
            </a:p>
          </p:txBody>
        </p:sp>
        <p:sp>
          <p:nvSpPr>
            <p:cNvPr id="228" name="TextBox 227">
              <a:extLst>
                <a:ext uri="{FF2B5EF4-FFF2-40B4-BE49-F238E27FC236}">
                  <a16:creationId xmlns:a16="http://schemas.microsoft.com/office/drawing/2014/main" id="{9B736A63-55F4-1265-4E10-9C0C624CC871}"/>
                </a:ext>
              </a:extLst>
            </p:cNvPr>
            <p:cNvSpPr txBox="1"/>
            <p:nvPr/>
          </p:nvSpPr>
          <p:spPr>
            <a:xfrm>
              <a:off x="3588116" y="4438296"/>
              <a:ext cx="2628531" cy="1054043"/>
            </a:xfrm>
            <a:prstGeom prst="rect">
              <a:avLst/>
            </a:prstGeom>
            <a:noFill/>
          </p:spPr>
          <p:txBody>
            <a:bodyPr wrap="square">
              <a:spAutoFit/>
            </a:bodyPr>
            <a:lstStyle/>
            <a:p>
              <a:pPr defTabSz="813816" fontAlgn="base">
                <a:spcAft>
                  <a:spcPts val="600"/>
                </a:spcAft>
                <a:buFont typeface="Arial" panose="020B0604020202020204" pitchFamily="34" charset="0"/>
                <a:buChar char="•"/>
              </a:pPr>
              <a:r>
                <a:rPr lang="en-US" sz="1200" kern="1200" dirty="0">
                  <a:solidFill>
                    <a:srgbClr val="000000"/>
                  </a:solidFill>
                  <a:latin typeface="Source Sans Pro" panose="020B0503030403020204" pitchFamily="34" charset="0"/>
                  <a:ea typeface="+mn-ea"/>
                  <a:cs typeface="+mn-cs"/>
                </a:rPr>
                <a:t>Send out email to residents about our proposed RSV inpatient vaccination project at the beginning of study period and periodically thereafter</a:t>
              </a:r>
              <a:endParaRPr lang="en-US" sz="1200" b="0" i="0" u="none" strike="noStrike" dirty="0">
                <a:solidFill>
                  <a:srgbClr val="000000"/>
                </a:solidFill>
                <a:effectLst/>
                <a:latin typeface="Source Sans Pro" panose="020B0503030403020204" pitchFamily="34" charset="0"/>
              </a:endParaRPr>
            </a:p>
          </p:txBody>
        </p:sp>
      </p:grpSp>
      <p:pic>
        <p:nvPicPr>
          <p:cNvPr id="11" name="Picture 10" descr="A screenshot of a computer&#10;&#10;Description automatically generated">
            <a:extLst>
              <a:ext uri="{FF2B5EF4-FFF2-40B4-BE49-F238E27FC236}">
                <a16:creationId xmlns:a16="http://schemas.microsoft.com/office/drawing/2014/main" id="{7BA27192-B484-FF2C-C197-1A11B6962AEC}"/>
              </a:ext>
            </a:extLst>
          </p:cNvPr>
          <p:cNvPicPr>
            <a:picLocks noChangeAspect="1"/>
          </p:cNvPicPr>
          <p:nvPr/>
        </p:nvPicPr>
        <p:blipFill rotWithShape="1">
          <a:blip r:embed="rId3"/>
          <a:srcRect l="16803" t="35790" r="22479" b="28478"/>
          <a:stretch/>
        </p:blipFill>
        <p:spPr>
          <a:xfrm>
            <a:off x="8008881" y="5074778"/>
            <a:ext cx="11198024" cy="4002971"/>
          </a:xfrm>
          <a:prstGeom prst="rect">
            <a:avLst/>
          </a:prstGeom>
        </p:spPr>
      </p:pic>
      <p:grpSp>
        <p:nvGrpSpPr>
          <p:cNvPr id="13" name="Group 12">
            <a:extLst>
              <a:ext uri="{FF2B5EF4-FFF2-40B4-BE49-F238E27FC236}">
                <a16:creationId xmlns:a16="http://schemas.microsoft.com/office/drawing/2014/main" id="{918DDD6F-CEC3-8DCF-4C75-7AFAC1AD1608}"/>
              </a:ext>
            </a:extLst>
          </p:cNvPr>
          <p:cNvGrpSpPr/>
          <p:nvPr/>
        </p:nvGrpSpPr>
        <p:grpSpPr>
          <a:xfrm>
            <a:off x="20399650" y="9077749"/>
            <a:ext cx="6181419" cy="5350810"/>
            <a:chOff x="338309" y="129582"/>
            <a:chExt cx="6181419" cy="5350810"/>
          </a:xfrm>
        </p:grpSpPr>
        <p:sp>
          <p:nvSpPr>
            <p:cNvPr id="14" name="TextBox 13">
              <a:extLst>
                <a:ext uri="{FF2B5EF4-FFF2-40B4-BE49-F238E27FC236}">
                  <a16:creationId xmlns:a16="http://schemas.microsoft.com/office/drawing/2014/main" id="{19FB8CC5-468C-BC49-7137-660044420385}"/>
                </a:ext>
              </a:extLst>
            </p:cNvPr>
            <p:cNvSpPr txBox="1"/>
            <p:nvPr userDrawn="1"/>
          </p:nvSpPr>
          <p:spPr>
            <a:xfrm>
              <a:off x="347528" y="848355"/>
              <a:ext cx="6172200" cy="4632037"/>
            </a:xfrm>
            <a:prstGeom prst="rect">
              <a:avLst/>
            </a:prstGeom>
            <a:solidFill>
              <a:schemeClr val="bg1"/>
            </a:solidFill>
            <a:ln w="6350">
              <a:solidFill>
                <a:schemeClr val="tx2"/>
              </a:solidFill>
            </a:ln>
          </p:spPr>
          <p:txBody>
            <a:bodyPr wrap="square" lIns="274320" tIns="274320" rIns="274320" bIns="274320" rtlCol="0">
              <a:spAutoFit/>
            </a:bodyPr>
            <a:lstStyle/>
            <a:p>
              <a:pPr marL="228589">
                <a:spcAft>
                  <a:spcPts val="600"/>
                </a:spcAft>
                <a:buSzPts val="935"/>
              </a:pPr>
              <a:r>
                <a:rPr lang="en-US" sz="1200" dirty="0" err="1"/>
                <a:t>Ison</a:t>
              </a:r>
              <a:r>
                <a:rPr lang="en-US" sz="1200" dirty="0"/>
                <a:t>, MD MS, M., &amp; Nam, MD, MSCI, H. (2024, January 9). Respiratory syncytial virus infection in adults. Retrieved from UpToDate.</a:t>
              </a:r>
            </a:p>
            <a:p>
              <a:pPr marL="228589">
                <a:spcAft>
                  <a:spcPts val="600"/>
                </a:spcAft>
                <a:buSzPts val="935"/>
              </a:pPr>
              <a:r>
                <a:rPr lang="en-US" sz="1200" dirty="0"/>
                <a:t>Centers for Disease Control and Prevention. (2024, March 1). For Healthcare Professionals: Vaccination for Older Adults| CDC.” Retrieved from https://www.cdc.gov/vaccines/vpd/rsv/hcp/older-adults.html</a:t>
              </a:r>
            </a:p>
            <a:p>
              <a:pPr marL="228589">
                <a:spcAft>
                  <a:spcPts val="600"/>
                </a:spcAft>
                <a:buSzPts val="935"/>
              </a:pPr>
              <a:r>
                <a:rPr lang="en-US" sz="1200" dirty="0"/>
                <a:t>Centers for Disease Control and Prevention. (2024, January 18). Respiratory </a:t>
              </a:r>
              <a:r>
                <a:rPr lang="en-US" sz="1200" dirty="0" err="1"/>
                <a:t>Syncytical</a:t>
              </a:r>
              <a:r>
                <a:rPr lang="en-US" sz="1200" dirty="0"/>
                <a:t> Virus Infection (RSV). Retrieved from </a:t>
              </a:r>
              <a:r>
                <a:rPr lang="en-US" sz="1200" dirty="0">
                  <a:hlinkClick r:id="rId4"/>
                </a:rPr>
                <a:t>https://www.cdc.gov/rsv/about/prevention.html</a:t>
              </a:r>
              <a:endParaRPr lang="en-US" sz="1200" dirty="0"/>
            </a:p>
            <a:p>
              <a:pPr marL="228589">
                <a:spcAft>
                  <a:spcPts val="600"/>
                </a:spcAft>
                <a:buSzPts val="935"/>
              </a:pPr>
              <a:r>
                <a:rPr lang="en-US" sz="1200" dirty="0"/>
                <a:t>Cheng, Tony MD; </a:t>
              </a:r>
              <a:r>
                <a:rPr lang="en-US" sz="1200" dirty="0" err="1"/>
                <a:t>Kreitman</a:t>
              </a:r>
              <a:r>
                <a:rPr lang="en-US" sz="1200" dirty="0"/>
                <a:t>, Kyle R. DO; Baidoo, Leonard MD; Waters, Bradford MD. S3316 Vaccinations in the VA - A Quality Improvement Project to Improve Vaccination Rates in Patients With Inflammatory Bowel Disease on Immunomodulating Agents at a Mid-South VA Hospital. The American Journal of Gastroenterology 116():p S1367, October 2021. | DOI: 10.14309/01.ajg.0000786796.22458.de</a:t>
              </a:r>
            </a:p>
            <a:p>
              <a:pPr marL="228589">
                <a:spcAft>
                  <a:spcPts val="600"/>
                </a:spcAft>
                <a:buSzPts val="935"/>
              </a:pPr>
              <a:r>
                <a:rPr lang="en-US" sz="1200" dirty="0"/>
                <a:t>Crouse BJ, Nichol K, Peterson DC, Grimm MB. Hospital-based strategies for improving influenza vaccination rates. J Fam </a:t>
              </a:r>
              <a:r>
                <a:rPr lang="en-US" sz="1200" dirty="0" err="1"/>
                <a:t>Pract</a:t>
              </a:r>
              <a:r>
                <a:rPr lang="en-US" sz="1200" dirty="0"/>
                <a:t>. 1994 Mar;38(3):258-61. PMID: 8126406.</a:t>
              </a:r>
            </a:p>
            <a:p>
              <a:pPr marL="228589">
                <a:spcAft>
                  <a:spcPts val="600"/>
                </a:spcAft>
                <a:buSzPts val="935"/>
              </a:pPr>
              <a:r>
                <a:rPr lang="en-US" sz="1200" dirty="0"/>
                <a:t>National Center for Veterans Analysis and Statistics. (2022, September 7). Veteran Population. Retrieved from https://www.va.gov/vetdata/veteran_population.asp.</a:t>
              </a:r>
            </a:p>
          </p:txBody>
        </p:sp>
        <p:sp>
          <p:nvSpPr>
            <p:cNvPr id="15" name="TextBox 14">
              <a:extLst>
                <a:ext uri="{FF2B5EF4-FFF2-40B4-BE49-F238E27FC236}">
                  <a16:creationId xmlns:a16="http://schemas.microsoft.com/office/drawing/2014/main" id="{0C2EBAFC-F325-950D-0DED-CB76F6A2E644}"/>
                </a:ext>
              </a:extLst>
            </p:cNvPr>
            <p:cNvSpPr txBox="1"/>
            <p:nvPr userDrawn="1"/>
          </p:nvSpPr>
          <p:spPr>
            <a:xfrm>
              <a:off x="338309" y="129582"/>
              <a:ext cx="6172200" cy="584775"/>
            </a:xfrm>
            <a:prstGeom prst="rect">
              <a:avLst/>
            </a:prstGeom>
            <a:solidFill>
              <a:schemeClr val="accent2"/>
            </a:solidFill>
            <a:ln w="6350">
              <a:solidFill>
                <a:schemeClr val="tx2"/>
              </a:solidFill>
            </a:ln>
          </p:spPr>
          <p:txBody>
            <a:bodyPr wrap="square" lIns="274320" tIns="91440" rIns="274320" bIns="91440" rtlCol="0">
              <a:spAutoFit/>
            </a:bodyPr>
            <a:lstStyle/>
            <a:p>
              <a:r>
                <a:rPr lang="en-US" sz="2600" b="1" dirty="0">
                  <a:solidFill>
                    <a:schemeClr val="bg1"/>
                  </a:solidFill>
                  <a:latin typeface="Zilla Slab" pitchFamily="2" charset="0"/>
                  <a:ea typeface="Zilla Slab" pitchFamily="2" charset="0"/>
                </a:rPr>
                <a:t>REFERENCES </a:t>
              </a:r>
            </a:p>
          </p:txBody>
        </p:sp>
      </p:grpSp>
      <p:pic>
        <p:nvPicPr>
          <p:cNvPr id="18" name="Picture 17" descr="A screenshot of a computer&#10;&#10;Description automatically generated">
            <a:extLst>
              <a:ext uri="{FF2B5EF4-FFF2-40B4-BE49-F238E27FC236}">
                <a16:creationId xmlns:a16="http://schemas.microsoft.com/office/drawing/2014/main" id="{DDF732C0-7AF3-639F-8664-C41BC70E234D}"/>
              </a:ext>
            </a:extLst>
          </p:cNvPr>
          <p:cNvPicPr>
            <a:picLocks noChangeAspect="1"/>
          </p:cNvPicPr>
          <p:nvPr/>
        </p:nvPicPr>
        <p:blipFill rotWithShape="1">
          <a:blip r:embed="rId5"/>
          <a:srcRect l="31809" t="21050" r="42490" b="67108"/>
          <a:stretch/>
        </p:blipFill>
        <p:spPr>
          <a:xfrm>
            <a:off x="21453416" y="2360010"/>
            <a:ext cx="4740160" cy="1326706"/>
          </a:xfrm>
          <a:prstGeom prst="rect">
            <a:avLst/>
          </a:prstGeom>
        </p:spPr>
      </p:pic>
      <p:sp>
        <p:nvSpPr>
          <p:cNvPr id="12" name="TextBox 11">
            <a:extLst>
              <a:ext uri="{FF2B5EF4-FFF2-40B4-BE49-F238E27FC236}">
                <a16:creationId xmlns:a16="http://schemas.microsoft.com/office/drawing/2014/main" id="{BBA2535C-7F12-D84F-846E-81F33834EFD6}"/>
              </a:ext>
            </a:extLst>
          </p:cNvPr>
          <p:cNvSpPr txBox="1"/>
          <p:nvPr/>
        </p:nvSpPr>
        <p:spPr>
          <a:xfrm rot="16200000">
            <a:off x="12653948" y="10850360"/>
            <a:ext cx="1522953" cy="276999"/>
          </a:xfrm>
          <a:prstGeom prst="rect">
            <a:avLst/>
          </a:prstGeom>
          <a:noFill/>
        </p:spPr>
        <p:txBody>
          <a:bodyPr wrap="square" rtlCol="0">
            <a:spAutoFit/>
          </a:bodyPr>
          <a:lstStyle/>
          <a:p>
            <a:r>
              <a:rPr lang="en-US" sz="1200" dirty="0">
                <a:solidFill>
                  <a:schemeClr val="accent5">
                    <a:lumMod val="75000"/>
                  </a:schemeClr>
                </a:solidFill>
              </a:rPr>
              <a:t>Greater impact</a:t>
            </a:r>
          </a:p>
        </p:txBody>
      </p:sp>
      <p:sp>
        <p:nvSpPr>
          <p:cNvPr id="19" name="TextBox 18">
            <a:extLst>
              <a:ext uri="{FF2B5EF4-FFF2-40B4-BE49-F238E27FC236}">
                <a16:creationId xmlns:a16="http://schemas.microsoft.com/office/drawing/2014/main" id="{9FD898C3-955B-4B95-88C1-8DD64C64CC75}"/>
              </a:ext>
            </a:extLst>
          </p:cNvPr>
          <p:cNvSpPr txBox="1"/>
          <p:nvPr/>
        </p:nvSpPr>
        <p:spPr>
          <a:xfrm rot="16200000">
            <a:off x="12912080" y="12486221"/>
            <a:ext cx="1044256" cy="276999"/>
          </a:xfrm>
          <a:prstGeom prst="rect">
            <a:avLst/>
          </a:prstGeom>
          <a:noFill/>
        </p:spPr>
        <p:txBody>
          <a:bodyPr wrap="square">
            <a:spAutoFit/>
          </a:bodyPr>
          <a:lstStyle/>
          <a:p>
            <a:r>
              <a:rPr lang="en-US" sz="1200" dirty="0">
                <a:solidFill>
                  <a:srgbClr val="FF0000"/>
                </a:solidFill>
              </a:rPr>
              <a:t>Less Impact</a:t>
            </a:r>
          </a:p>
        </p:txBody>
      </p:sp>
      <p:sp>
        <p:nvSpPr>
          <p:cNvPr id="20" name="TextBox 19">
            <a:extLst>
              <a:ext uri="{FF2B5EF4-FFF2-40B4-BE49-F238E27FC236}">
                <a16:creationId xmlns:a16="http://schemas.microsoft.com/office/drawing/2014/main" id="{A0291802-3C48-F2B9-3EF9-F41B6A57CE2C}"/>
              </a:ext>
            </a:extLst>
          </p:cNvPr>
          <p:cNvSpPr txBox="1"/>
          <p:nvPr/>
        </p:nvSpPr>
        <p:spPr>
          <a:xfrm>
            <a:off x="14495337" y="13664605"/>
            <a:ext cx="1419876" cy="276999"/>
          </a:xfrm>
          <a:prstGeom prst="rect">
            <a:avLst/>
          </a:prstGeom>
          <a:noFill/>
        </p:spPr>
        <p:txBody>
          <a:bodyPr wrap="square" rtlCol="0">
            <a:spAutoFit/>
          </a:bodyPr>
          <a:lstStyle/>
          <a:p>
            <a:r>
              <a:rPr lang="en-US" sz="1200" dirty="0">
                <a:solidFill>
                  <a:schemeClr val="accent5">
                    <a:lumMod val="75000"/>
                  </a:schemeClr>
                </a:solidFill>
              </a:rPr>
              <a:t>Low Effort</a:t>
            </a:r>
          </a:p>
        </p:txBody>
      </p:sp>
      <p:sp>
        <p:nvSpPr>
          <p:cNvPr id="21" name="TextBox 20">
            <a:extLst>
              <a:ext uri="{FF2B5EF4-FFF2-40B4-BE49-F238E27FC236}">
                <a16:creationId xmlns:a16="http://schemas.microsoft.com/office/drawing/2014/main" id="{F60BD8ED-E64E-0A54-13F4-81EE61532C4E}"/>
              </a:ext>
            </a:extLst>
          </p:cNvPr>
          <p:cNvSpPr txBox="1"/>
          <p:nvPr/>
        </p:nvSpPr>
        <p:spPr>
          <a:xfrm>
            <a:off x="17734043" y="13664605"/>
            <a:ext cx="1419876" cy="276999"/>
          </a:xfrm>
          <a:prstGeom prst="rect">
            <a:avLst/>
          </a:prstGeom>
          <a:noFill/>
        </p:spPr>
        <p:txBody>
          <a:bodyPr wrap="square" rtlCol="0">
            <a:spAutoFit/>
          </a:bodyPr>
          <a:lstStyle/>
          <a:p>
            <a:r>
              <a:rPr lang="en-US" sz="1200" dirty="0">
                <a:solidFill>
                  <a:srgbClr val="FF0000"/>
                </a:solidFill>
              </a:rPr>
              <a:t>High Effort</a:t>
            </a:r>
          </a:p>
        </p:txBody>
      </p:sp>
      <p:sp>
        <p:nvSpPr>
          <p:cNvPr id="23" name="Rectangle 22">
            <a:extLst>
              <a:ext uri="{FF2B5EF4-FFF2-40B4-BE49-F238E27FC236}">
                <a16:creationId xmlns:a16="http://schemas.microsoft.com/office/drawing/2014/main" id="{366C215C-2B7F-4BAD-5CC2-CC487D1D69C8}"/>
              </a:ext>
            </a:extLst>
          </p:cNvPr>
          <p:cNvSpPr/>
          <p:nvPr/>
        </p:nvSpPr>
        <p:spPr>
          <a:xfrm>
            <a:off x="11857267" y="11130728"/>
            <a:ext cx="897065" cy="781501"/>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Patient accepts RSV vaccine</a:t>
            </a:r>
          </a:p>
        </p:txBody>
      </p:sp>
      <p:sp>
        <p:nvSpPr>
          <p:cNvPr id="24" name="Rectangle 23">
            <a:extLst>
              <a:ext uri="{FF2B5EF4-FFF2-40B4-BE49-F238E27FC236}">
                <a16:creationId xmlns:a16="http://schemas.microsoft.com/office/drawing/2014/main" id="{50811171-FADF-5E47-CCFD-FFA512BD2659}"/>
              </a:ext>
            </a:extLst>
          </p:cNvPr>
          <p:cNvSpPr/>
          <p:nvPr/>
        </p:nvSpPr>
        <p:spPr>
          <a:xfrm>
            <a:off x="11192341" y="12216894"/>
            <a:ext cx="1561991" cy="592754"/>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Order placed by provider for RSV vaccine</a:t>
            </a:r>
          </a:p>
        </p:txBody>
      </p:sp>
      <p:sp>
        <p:nvSpPr>
          <p:cNvPr id="25" name="Diamond 24">
            <a:extLst>
              <a:ext uri="{FF2B5EF4-FFF2-40B4-BE49-F238E27FC236}">
                <a16:creationId xmlns:a16="http://schemas.microsoft.com/office/drawing/2014/main" id="{FC0096CC-61D1-FC23-69F9-2120BFC77D78}"/>
              </a:ext>
            </a:extLst>
          </p:cNvPr>
          <p:cNvSpPr/>
          <p:nvPr/>
        </p:nvSpPr>
        <p:spPr>
          <a:xfrm>
            <a:off x="9428303" y="10789845"/>
            <a:ext cx="2107054" cy="1460315"/>
          </a:xfrm>
          <a:prstGeom prst="diamond">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Patient offered RSV vaccine and provided information by provider</a:t>
            </a:r>
          </a:p>
        </p:txBody>
      </p:sp>
      <p:cxnSp>
        <p:nvCxnSpPr>
          <p:cNvPr id="33" name="Straight Arrow Connector 32">
            <a:extLst>
              <a:ext uri="{FF2B5EF4-FFF2-40B4-BE49-F238E27FC236}">
                <a16:creationId xmlns:a16="http://schemas.microsoft.com/office/drawing/2014/main" id="{0DDD3E96-4F68-8939-838B-CB2696EE1717}"/>
              </a:ext>
            </a:extLst>
          </p:cNvPr>
          <p:cNvCxnSpPr>
            <a:cxnSpLocks/>
            <a:stCxn id="64" idx="2"/>
            <a:endCxn id="25" idx="0"/>
          </p:cNvCxnSpPr>
          <p:nvPr/>
        </p:nvCxnSpPr>
        <p:spPr>
          <a:xfrm>
            <a:off x="10475453" y="10586265"/>
            <a:ext cx="6377" cy="20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6C0CE4-57CD-557E-FE1F-965E93D8126B}"/>
              </a:ext>
            </a:extLst>
          </p:cNvPr>
          <p:cNvCxnSpPr>
            <a:cxnSpLocks/>
            <a:stCxn id="25" idx="1"/>
            <a:endCxn id="67" idx="3"/>
          </p:cNvCxnSpPr>
          <p:nvPr/>
        </p:nvCxnSpPr>
        <p:spPr>
          <a:xfrm flipH="1">
            <a:off x="9058503" y="11520003"/>
            <a:ext cx="36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E10EE3A-EDEC-5723-AA90-7BD0214F0548}"/>
              </a:ext>
            </a:extLst>
          </p:cNvPr>
          <p:cNvCxnSpPr>
            <a:cxnSpLocks/>
            <a:stCxn id="25" idx="3"/>
            <a:endCxn id="23" idx="1"/>
          </p:cNvCxnSpPr>
          <p:nvPr/>
        </p:nvCxnSpPr>
        <p:spPr>
          <a:xfrm>
            <a:off x="11535357" y="11520003"/>
            <a:ext cx="321910" cy="1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D6852CA-654B-663D-09B5-6CA65065D9AA}"/>
              </a:ext>
            </a:extLst>
          </p:cNvPr>
          <p:cNvCxnSpPr>
            <a:cxnSpLocks/>
            <a:stCxn id="23" idx="2"/>
            <a:endCxn id="24" idx="0"/>
          </p:cNvCxnSpPr>
          <p:nvPr/>
        </p:nvCxnSpPr>
        <p:spPr>
          <a:xfrm flipH="1">
            <a:off x="11973337" y="11912229"/>
            <a:ext cx="332463" cy="30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039AD725-E01C-734E-D334-C01836426D51}"/>
              </a:ext>
            </a:extLst>
          </p:cNvPr>
          <p:cNvCxnSpPr>
            <a:stCxn id="24" idx="2"/>
            <a:endCxn id="69" idx="0"/>
          </p:cNvCxnSpPr>
          <p:nvPr/>
        </p:nvCxnSpPr>
        <p:spPr>
          <a:xfrm flipH="1">
            <a:off x="11524032" y="12809648"/>
            <a:ext cx="449305" cy="26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45571"/>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PPT-Template-UIHC.pptx" id="{A23A84E6-3C06-4E8B-BF33-779BEB0C76AF}" vid="{66E6F74C-D945-44EF-A220-6FD86ABA19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6674b77-1beb-4bc6-b069-a02815b2a2b6">
      <Terms xmlns="http://schemas.microsoft.com/office/infopath/2007/PartnerControls"/>
    </lcf76f155ced4ddcb4097134ff3c332f>
    <TaxCatchAll xmlns="57e49e3f-7f00-406d-9348-e8730726a4e5" xsi:nil="true"/>
    <SharedWithUsers xmlns="57e49e3f-7f00-406d-9348-e8730726a4e5">
      <UserInfo>
        <DisplayName>Schuessler, Barbara A</DisplayName>
        <AccountId>54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BC9D12B74EF4D88AF61C4BD39B49E" ma:contentTypeVersion="13" ma:contentTypeDescription="Create a new document." ma:contentTypeScope="" ma:versionID="072fe26e8217a2d92de34240caa33bfe">
  <xsd:schema xmlns:xsd="http://www.w3.org/2001/XMLSchema" xmlns:xs="http://www.w3.org/2001/XMLSchema" xmlns:p="http://schemas.microsoft.com/office/2006/metadata/properties" xmlns:ns2="d6674b77-1beb-4bc6-b069-a02815b2a2b6" xmlns:ns3="57e49e3f-7f00-406d-9348-e8730726a4e5" targetNamespace="http://schemas.microsoft.com/office/2006/metadata/properties" ma:root="true" ma:fieldsID="a08d03e8155e4af1b63d3cf0918b5216" ns2:_="" ns3:_="">
    <xsd:import namespace="d6674b77-1beb-4bc6-b069-a02815b2a2b6"/>
    <xsd:import namespace="57e49e3f-7f00-406d-9348-e8730726a4e5"/>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74b77-1beb-4bc6-b069-a02815b2a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49e3f-7f00-406d-9348-e8730726a4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c876e47-5a59-4aa3-880b-fcb4bedab19e}" ma:internalName="TaxCatchAll" ma:showField="CatchAllData" ma:web="57e49e3f-7f00-406d-9348-e8730726a4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2.xml><?xml version="1.0" encoding="utf-8"?>
<ds:datastoreItem xmlns:ds="http://schemas.openxmlformats.org/officeDocument/2006/customXml" ds:itemID="{097FFD54-27B0-415C-8654-D843242BD07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d6674b77-1beb-4bc6-b069-a02815b2a2b6"/>
    <ds:schemaRef ds:uri="57e49e3f-7f00-406d-9348-e8730726a4e5"/>
  </ds:schemaRefs>
</ds:datastoreItem>
</file>

<file path=customXml/itemProps3.xml><?xml version="1.0" encoding="utf-8"?>
<ds:datastoreItem xmlns:ds="http://schemas.openxmlformats.org/officeDocument/2006/customXml" ds:itemID="{D68D4194-AF67-4BC9-ABDC-1EA35C5BC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74b77-1beb-4bc6-b069-a02815b2a2b6"/>
    <ds:schemaRef ds:uri="57e49e3f-7f00-406d-9348-e8730726a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BRAND-PPT-Template-UIHC</Template>
  <TotalTime>10745</TotalTime>
  <Words>978</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Roboto Black</vt:lpstr>
      <vt:lpstr>Arial</vt:lpstr>
      <vt:lpstr>Calibri</vt:lpstr>
      <vt:lpstr>Zilla Slab</vt:lpstr>
      <vt:lpstr>Roboto</vt:lpstr>
      <vt:lpstr>Source Sans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Ryan M</dc:creator>
  <cp:lastModifiedBy>Mackenzie Walhof</cp:lastModifiedBy>
  <cp:revision>26</cp:revision>
  <dcterms:created xsi:type="dcterms:W3CDTF">2021-03-08T15:03:56Z</dcterms:created>
  <dcterms:modified xsi:type="dcterms:W3CDTF">2024-04-12T16:08:38Z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0x010100F8BBC9D12B74EF4D88AF61C4BD39B49E</vt:lpwstr>
  </property>
</Properties>
</file>